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7" r:id="rId1"/>
  </p:sldMasterIdLst>
  <p:sldIdLst>
    <p:sldId id="271" r:id="rId2"/>
    <p:sldId id="257" r:id="rId3"/>
    <p:sldId id="273" r:id="rId4"/>
    <p:sldId id="261" r:id="rId5"/>
    <p:sldId id="258" r:id="rId6"/>
    <p:sldId id="262" r:id="rId7"/>
    <p:sldId id="263" r:id="rId8"/>
    <p:sldId id="264" r:id="rId9"/>
    <p:sldId id="265" r:id="rId10"/>
    <p:sldId id="268" r:id="rId11"/>
    <p:sldId id="259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–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544"/>
    <p:restoredTop sz="94678"/>
  </p:normalViewPr>
  <p:slideViewPr>
    <p:cSldViewPr snapToGrid="0">
      <p:cViewPr varScale="1">
        <p:scale>
          <a:sx n="104" d="100"/>
          <a:sy n="104" d="100"/>
        </p:scale>
        <p:origin x="24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DA2FBD-0475-4BFA-B29E-E43D2A72EC01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EB56CD8-E2C6-4E7F-97E5-EABD11F5F0D2}">
      <dgm:prSet/>
      <dgm:spPr/>
      <dgm:t>
        <a:bodyPr/>
        <a:lstStyle/>
        <a:p>
          <a:r>
            <a:rPr lang="en-US" b="1" i="0" baseline="0" dirty="0"/>
            <a:t>Introduction</a:t>
          </a:r>
          <a:endParaRPr lang="en-US" dirty="0"/>
        </a:p>
      </dgm:t>
    </dgm:pt>
    <dgm:pt modelId="{CDDA1254-74BC-4731-A5B6-6F4F2D9B782A}" type="parTrans" cxnId="{66E0EC54-42D3-4186-9CD9-AB5AC9F211ED}">
      <dgm:prSet/>
      <dgm:spPr/>
      <dgm:t>
        <a:bodyPr/>
        <a:lstStyle/>
        <a:p>
          <a:endParaRPr lang="en-US"/>
        </a:p>
      </dgm:t>
    </dgm:pt>
    <dgm:pt modelId="{71F54267-85A4-498D-8E86-65B0E7EF92AD}" type="sibTrans" cxnId="{66E0EC54-42D3-4186-9CD9-AB5AC9F211ED}">
      <dgm:prSet/>
      <dgm:spPr/>
      <dgm:t>
        <a:bodyPr/>
        <a:lstStyle/>
        <a:p>
          <a:endParaRPr lang="en-US"/>
        </a:p>
      </dgm:t>
    </dgm:pt>
    <dgm:pt modelId="{71E142DD-2D42-4583-A121-CE3DC14EBD31}">
      <dgm:prSet/>
      <dgm:spPr/>
      <dgm:t>
        <a:bodyPr/>
        <a:lstStyle/>
        <a:p>
          <a:r>
            <a:rPr lang="en-US" b="1" i="0" baseline="0"/>
            <a:t>Business Logic</a:t>
          </a:r>
          <a:endParaRPr lang="en-US"/>
        </a:p>
      </dgm:t>
    </dgm:pt>
    <dgm:pt modelId="{AA9BB860-EF76-4B72-AC1C-C51C987AE570}" type="parTrans" cxnId="{DBC2232F-72F6-4FA9-A182-AE192FB5B2C8}">
      <dgm:prSet/>
      <dgm:spPr/>
      <dgm:t>
        <a:bodyPr/>
        <a:lstStyle/>
        <a:p>
          <a:endParaRPr lang="en-US"/>
        </a:p>
      </dgm:t>
    </dgm:pt>
    <dgm:pt modelId="{69344B68-E1F1-45A4-8ECA-7BDA46C863D5}" type="sibTrans" cxnId="{DBC2232F-72F6-4FA9-A182-AE192FB5B2C8}">
      <dgm:prSet/>
      <dgm:spPr/>
      <dgm:t>
        <a:bodyPr/>
        <a:lstStyle/>
        <a:p>
          <a:endParaRPr lang="en-US"/>
        </a:p>
      </dgm:t>
    </dgm:pt>
    <dgm:pt modelId="{D57D3F71-B1A5-43F2-967B-FD7EDFABC115}">
      <dgm:prSet/>
      <dgm:spPr/>
      <dgm:t>
        <a:bodyPr/>
        <a:lstStyle/>
        <a:p>
          <a:r>
            <a:rPr lang="en-US" b="1" i="0" baseline="0" dirty="0"/>
            <a:t>AWS Services Used</a:t>
          </a:r>
          <a:endParaRPr lang="en-US" dirty="0"/>
        </a:p>
      </dgm:t>
    </dgm:pt>
    <dgm:pt modelId="{6181BA07-D60B-4E3E-B0E8-0E9730189AFF}" type="parTrans" cxnId="{7E97BBAF-927E-4D1A-9F49-3A2B767B134D}">
      <dgm:prSet/>
      <dgm:spPr/>
      <dgm:t>
        <a:bodyPr/>
        <a:lstStyle/>
        <a:p>
          <a:endParaRPr lang="en-US"/>
        </a:p>
      </dgm:t>
    </dgm:pt>
    <dgm:pt modelId="{94606A8A-5D12-48D5-AA4D-6A87A3CD1651}" type="sibTrans" cxnId="{7E97BBAF-927E-4D1A-9F49-3A2B767B134D}">
      <dgm:prSet/>
      <dgm:spPr/>
      <dgm:t>
        <a:bodyPr/>
        <a:lstStyle/>
        <a:p>
          <a:endParaRPr lang="en-US"/>
        </a:p>
      </dgm:t>
    </dgm:pt>
    <dgm:pt modelId="{6B881DC0-C578-4F46-AA97-22CD81A517A7}">
      <dgm:prSet/>
      <dgm:spPr/>
      <dgm:t>
        <a:bodyPr/>
        <a:lstStyle/>
        <a:p>
          <a:r>
            <a:rPr lang="en-US" b="1" i="0" baseline="0"/>
            <a:t>Implementation Steps</a:t>
          </a:r>
          <a:endParaRPr lang="en-US"/>
        </a:p>
      </dgm:t>
    </dgm:pt>
    <dgm:pt modelId="{78BFD8AE-72FD-4942-A310-F569CF38898E}" type="parTrans" cxnId="{2A640134-2454-4DA6-B997-2A651A22103D}">
      <dgm:prSet/>
      <dgm:spPr/>
      <dgm:t>
        <a:bodyPr/>
        <a:lstStyle/>
        <a:p>
          <a:endParaRPr lang="en-US"/>
        </a:p>
      </dgm:t>
    </dgm:pt>
    <dgm:pt modelId="{589F306A-BC21-4CEF-A090-5C88F8903D07}" type="sibTrans" cxnId="{2A640134-2454-4DA6-B997-2A651A22103D}">
      <dgm:prSet/>
      <dgm:spPr/>
      <dgm:t>
        <a:bodyPr/>
        <a:lstStyle/>
        <a:p>
          <a:endParaRPr lang="en-US"/>
        </a:p>
      </dgm:t>
    </dgm:pt>
    <dgm:pt modelId="{67B491DF-0E35-41CB-9F32-CB49E126C06B}">
      <dgm:prSet/>
      <dgm:spPr/>
      <dgm:t>
        <a:bodyPr/>
        <a:lstStyle/>
        <a:p>
          <a:r>
            <a:rPr lang="en-US" b="1" i="0" baseline="0"/>
            <a:t>Model Training &amp; Prediction</a:t>
          </a:r>
          <a:endParaRPr lang="en-US"/>
        </a:p>
      </dgm:t>
    </dgm:pt>
    <dgm:pt modelId="{25BFCC7F-8CA2-44BD-A7E8-30B6A9135C78}" type="parTrans" cxnId="{C6E1BD0F-9F91-4536-AD1C-6109582351AE}">
      <dgm:prSet/>
      <dgm:spPr/>
      <dgm:t>
        <a:bodyPr/>
        <a:lstStyle/>
        <a:p>
          <a:endParaRPr lang="en-US"/>
        </a:p>
      </dgm:t>
    </dgm:pt>
    <dgm:pt modelId="{E22DF312-6458-4FC8-B5A9-80FF5D304BDF}" type="sibTrans" cxnId="{C6E1BD0F-9F91-4536-AD1C-6109582351AE}">
      <dgm:prSet/>
      <dgm:spPr/>
      <dgm:t>
        <a:bodyPr/>
        <a:lstStyle/>
        <a:p>
          <a:endParaRPr lang="en-US"/>
        </a:p>
      </dgm:t>
    </dgm:pt>
    <dgm:pt modelId="{41A32A8C-D044-4EDB-B2B7-D62ADC0DEFF0}">
      <dgm:prSet/>
      <dgm:spPr/>
      <dgm:t>
        <a:bodyPr/>
        <a:lstStyle/>
        <a:p>
          <a:r>
            <a:rPr lang="en-US" b="1" i="0" baseline="0"/>
            <a:t>Conclusion &amp; Future Scope</a:t>
          </a:r>
          <a:br>
            <a:rPr lang="en-US" b="0" i="0" baseline="0"/>
          </a:br>
          <a:endParaRPr lang="en-US"/>
        </a:p>
      </dgm:t>
    </dgm:pt>
    <dgm:pt modelId="{88DD1CB7-98B0-4FE1-BABA-B1ABB4B1DA46}" type="parTrans" cxnId="{D0EB87C7-301F-443D-9F74-63AFF25C4859}">
      <dgm:prSet/>
      <dgm:spPr/>
      <dgm:t>
        <a:bodyPr/>
        <a:lstStyle/>
        <a:p>
          <a:endParaRPr lang="en-US"/>
        </a:p>
      </dgm:t>
    </dgm:pt>
    <dgm:pt modelId="{32AB175C-D6E9-4D4B-9903-11B672EB3350}" type="sibTrans" cxnId="{D0EB87C7-301F-443D-9F74-63AFF25C4859}">
      <dgm:prSet/>
      <dgm:spPr/>
      <dgm:t>
        <a:bodyPr/>
        <a:lstStyle/>
        <a:p>
          <a:endParaRPr lang="en-US"/>
        </a:p>
      </dgm:t>
    </dgm:pt>
    <dgm:pt modelId="{A88E5C48-899E-7845-8403-DDEC8EF34A4E}">
      <dgm:prSet/>
      <dgm:spPr/>
      <dgm:t>
        <a:bodyPr/>
        <a:lstStyle/>
        <a:p>
          <a:r>
            <a:rPr lang="en-US" b="1" i="0" baseline="0" dirty="0"/>
            <a:t>Problem Statement</a:t>
          </a:r>
          <a:endParaRPr lang="en-GB" dirty="0"/>
        </a:p>
      </dgm:t>
    </dgm:pt>
    <dgm:pt modelId="{28376698-9D83-5946-8B00-84534B2528D3}" type="parTrans" cxnId="{5C2849E1-81BC-1940-95EB-6D5FA7AC448B}">
      <dgm:prSet/>
      <dgm:spPr/>
      <dgm:t>
        <a:bodyPr/>
        <a:lstStyle/>
        <a:p>
          <a:endParaRPr lang="en-GB"/>
        </a:p>
      </dgm:t>
    </dgm:pt>
    <dgm:pt modelId="{AD8A7BFD-A3EE-C34A-991C-9F3B44505D21}" type="sibTrans" cxnId="{5C2849E1-81BC-1940-95EB-6D5FA7AC448B}">
      <dgm:prSet/>
      <dgm:spPr/>
      <dgm:t>
        <a:bodyPr/>
        <a:lstStyle/>
        <a:p>
          <a:endParaRPr lang="en-US"/>
        </a:p>
      </dgm:t>
    </dgm:pt>
    <dgm:pt modelId="{E6783705-9777-1141-8969-C44B1EF3A418}">
      <dgm:prSet/>
      <dgm:spPr/>
      <dgm:t>
        <a:bodyPr/>
        <a:lstStyle/>
        <a:p>
          <a:r>
            <a:rPr lang="en-US" b="1" i="0" baseline="0" dirty="0"/>
            <a:t>Architecture Diagram</a:t>
          </a:r>
          <a:endParaRPr lang="en-GB" dirty="0"/>
        </a:p>
      </dgm:t>
    </dgm:pt>
    <dgm:pt modelId="{20422759-CF0D-A34D-AE5B-433FC4C05382}" type="parTrans" cxnId="{B53B947C-3732-F642-9D9C-B937382FF051}">
      <dgm:prSet/>
      <dgm:spPr/>
      <dgm:t>
        <a:bodyPr/>
        <a:lstStyle/>
        <a:p>
          <a:endParaRPr lang="en-GB"/>
        </a:p>
      </dgm:t>
    </dgm:pt>
    <dgm:pt modelId="{70CEE9E4-7CCE-0F4C-B812-8A86308CD67D}" type="sibTrans" cxnId="{B53B947C-3732-F642-9D9C-B937382FF051}">
      <dgm:prSet/>
      <dgm:spPr/>
      <dgm:t>
        <a:bodyPr/>
        <a:lstStyle/>
        <a:p>
          <a:endParaRPr lang="en-US"/>
        </a:p>
      </dgm:t>
    </dgm:pt>
    <dgm:pt modelId="{D2F5FC65-07FA-6A44-A621-1E5E0D3C0EA1}" type="pres">
      <dgm:prSet presAssocID="{CCDA2FBD-0475-4BFA-B29E-E43D2A72EC01}" presName="diagram" presStyleCnt="0">
        <dgm:presLayoutVars>
          <dgm:dir/>
          <dgm:resizeHandles val="exact"/>
        </dgm:presLayoutVars>
      </dgm:prSet>
      <dgm:spPr/>
    </dgm:pt>
    <dgm:pt modelId="{1769FD02-425D-EE48-A87E-548B9DBD742C}" type="pres">
      <dgm:prSet presAssocID="{6EB56CD8-E2C6-4E7F-97E5-EABD11F5F0D2}" presName="node" presStyleLbl="node1" presStyleIdx="0" presStyleCnt="8">
        <dgm:presLayoutVars>
          <dgm:bulletEnabled val="1"/>
        </dgm:presLayoutVars>
      </dgm:prSet>
      <dgm:spPr/>
    </dgm:pt>
    <dgm:pt modelId="{356F350B-5787-AD48-9DC3-148E544320B4}" type="pres">
      <dgm:prSet presAssocID="{71F54267-85A4-498D-8E86-65B0E7EF92AD}" presName="sibTrans" presStyleCnt="0"/>
      <dgm:spPr/>
    </dgm:pt>
    <dgm:pt modelId="{4E899D98-A2D2-3049-A5E4-CA8034E548E9}" type="pres">
      <dgm:prSet presAssocID="{A88E5C48-899E-7845-8403-DDEC8EF34A4E}" presName="node" presStyleLbl="node1" presStyleIdx="1" presStyleCnt="8">
        <dgm:presLayoutVars>
          <dgm:bulletEnabled val="1"/>
        </dgm:presLayoutVars>
      </dgm:prSet>
      <dgm:spPr/>
    </dgm:pt>
    <dgm:pt modelId="{D0326F97-A82D-9E48-ADCF-AE7B73B57EAB}" type="pres">
      <dgm:prSet presAssocID="{AD8A7BFD-A3EE-C34A-991C-9F3B44505D21}" presName="sibTrans" presStyleCnt="0"/>
      <dgm:spPr/>
    </dgm:pt>
    <dgm:pt modelId="{3CF20ED2-FF8A-DB4A-8D56-E206347B42AC}" type="pres">
      <dgm:prSet presAssocID="{71E142DD-2D42-4583-A121-CE3DC14EBD31}" presName="node" presStyleLbl="node1" presStyleIdx="2" presStyleCnt="8">
        <dgm:presLayoutVars>
          <dgm:bulletEnabled val="1"/>
        </dgm:presLayoutVars>
      </dgm:prSet>
      <dgm:spPr/>
    </dgm:pt>
    <dgm:pt modelId="{058C7959-12A8-4041-98E5-89BEFC62D614}" type="pres">
      <dgm:prSet presAssocID="{69344B68-E1F1-45A4-8ECA-7BDA46C863D5}" presName="sibTrans" presStyleCnt="0"/>
      <dgm:spPr/>
    </dgm:pt>
    <dgm:pt modelId="{47042D4D-5D2F-C946-A5F3-DDE31F258405}" type="pres">
      <dgm:prSet presAssocID="{D57D3F71-B1A5-43F2-967B-FD7EDFABC115}" presName="node" presStyleLbl="node1" presStyleIdx="3" presStyleCnt="8">
        <dgm:presLayoutVars>
          <dgm:bulletEnabled val="1"/>
        </dgm:presLayoutVars>
      </dgm:prSet>
      <dgm:spPr/>
    </dgm:pt>
    <dgm:pt modelId="{D31090EB-4D4D-B24A-B985-D89BAC2697C0}" type="pres">
      <dgm:prSet presAssocID="{94606A8A-5D12-48D5-AA4D-6A87A3CD1651}" presName="sibTrans" presStyleCnt="0"/>
      <dgm:spPr/>
    </dgm:pt>
    <dgm:pt modelId="{E56F6E19-AED2-7B4F-BEEE-D69348F771A7}" type="pres">
      <dgm:prSet presAssocID="{E6783705-9777-1141-8969-C44B1EF3A418}" presName="node" presStyleLbl="node1" presStyleIdx="4" presStyleCnt="8">
        <dgm:presLayoutVars>
          <dgm:bulletEnabled val="1"/>
        </dgm:presLayoutVars>
      </dgm:prSet>
      <dgm:spPr/>
    </dgm:pt>
    <dgm:pt modelId="{2280E15A-52A2-FB49-A3A5-93F99AB1A268}" type="pres">
      <dgm:prSet presAssocID="{70CEE9E4-7CCE-0F4C-B812-8A86308CD67D}" presName="sibTrans" presStyleCnt="0"/>
      <dgm:spPr/>
    </dgm:pt>
    <dgm:pt modelId="{1B229473-9874-E147-896B-371864C6E664}" type="pres">
      <dgm:prSet presAssocID="{6B881DC0-C578-4F46-AA97-22CD81A517A7}" presName="node" presStyleLbl="node1" presStyleIdx="5" presStyleCnt="8">
        <dgm:presLayoutVars>
          <dgm:bulletEnabled val="1"/>
        </dgm:presLayoutVars>
      </dgm:prSet>
      <dgm:spPr/>
    </dgm:pt>
    <dgm:pt modelId="{36CB4267-A9F3-7140-B08F-E7B8B4B5350F}" type="pres">
      <dgm:prSet presAssocID="{589F306A-BC21-4CEF-A090-5C88F8903D07}" presName="sibTrans" presStyleCnt="0"/>
      <dgm:spPr/>
    </dgm:pt>
    <dgm:pt modelId="{1A38CEB2-DA3D-CE40-B748-4D041E41C1FF}" type="pres">
      <dgm:prSet presAssocID="{67B491DF-0E35-41CB-9F32-CB49E126C06B}" presName="node" presStyleLbl="node1" presStyleIdx="6" presStyleCnt="8">
        <dgm:presLayoutVars>
          <dgm:bulletEnabled val="1"/>
        </dgm:presLayoutVars>
      </dgm:prSet>
      <dgm:spPr/>
    </dgm:pt>
    <dgm:pt modelId="{FDEDB692-0946-C545-B87A-F64A5665943B}" type="pres">
      <dgm:prSet presAssocID="{E22DF312-6458-4FC8-B5A9-80FF5D304BDF}" presName="sibTrans" presStyleCnt="0"/>
      <dgm:spPr/>
    </dgm:pt>
    <dgm:pt modelId="{85DDD0D6-A89E-F14A-8A77-9FD93C0E5EAC}" type="pres">
      <dgm:prSet presAssocID="{41A32A8C-D044-4EDB-B2B7-D62ADC0DEFF0}" presName="node" presStyleLbl="node1" presStyleIdx="7" presStyleCnt="8">
        <dgm:presLayoutVars>
          <dgm:bulletEnabled val="1"/>
        </dgm:presLayoutVars>
      </dgm:prSet>
      <dgm:spPr/>
    </dgm:pt>
  </dgm:ptLst>
  <dgm:cxnLst>
    <dgm:cxn modelId="{6B4B5B05-FF53-5B45-AFBB-E4FEEDDEA99B}" type="presOf" srcId="{6EB56CD8-E2C6-4E7F-97E5-EABD11F5F0D2}" destId="{1769FD02-425D-EE48-A87E-548B9DBD742C}" srcOrd="0" destOrd="0" presId="urn:microsoft.com/office/officeart/2005/8/layout/default"/>
    <dgm:cxn modelId="{BB15B406-41A9-DF4A-85A9-5EE7DCF17BC1}" type="presOf" srcId="{CCDA2FBD-0475-4BFA-B29E-E43D2A72EC01}" destId="{D2F5FC65-07FA-6A44-A621-1E5E0D3C0EA1}" srcOrd="0" destOrd="0" presId="urn:microsoft.com/office/officeart/2005/8/layout/default"/>
    <dgm:cxn modelId="{C6E1BD0F-9F91-4536-AD1C-6109582351AE}" srcId="{CCDA2FBD-0475-4BFA-B29E-E43D2A72EC01}" destId="{67B491DF-0E35-41CB-9F32-CB49E126C06B}" srcOrd="6" destOrd="0" parTransId="{25BFCC7F-8CA2-44BD-A7E8-30B6A9135C78}" sibTransId="{E22DF312-6458-4FC8-B5A9-80FF5D304BDF}"/>
    <dgm:cxn modelId="{97814B15-7C77-DC40-94D6-399A6D567A3E}" type="presOf" srcId="{67B491DF-0E35-41CB-9F32-CB49E126C06B}" destId="{1A38CEB2-DA3D-CE40-B748-4D041E41C1FF}" srcOrd="0" destOrd="0" presId="urn:microsoft.com/office/officeart/2005/8/layout/default"/>
    <dgm:cxn modelId="{392DB61C-F753-1E45-B9AA-E4C63D11671E}" type="presOf" srcId="{D57D3F71-B1A5-43F2-967B-FD7EDFABC115}" destId="{47042D4D-5D2F-C946-A5F3-DDE31F258405}" srcOrd="0" destOrd="0" presId="urn:microsoft.com/office/officeart/2005/8/layout/default"/>
    <dgm:cxn modelId="{DBC2232F-72F6-4FA9-A182-AE192FB5B2C8}" srcId="{CCDA2FBD-0475-4BFA-B29E-E43D2A72EC01}" destId="{71E142DD-2D42-4583-A121-CE3DC14EBD31}" srcOrd="2" destOrd="0" parTransId="{AA9BB860-EF76-4B72-AC1C-C51C987AE570}" sibTransId="{69344B68-E1F1-45A4-8ECA-7BDA46C863D5}"/>
    <dgm:cxn modelId="{2A640134-2454-4DA6-B997-2A651A22103D}" srcId="{CCDA2FBD-0475-4BFA-B29E-E43D2A72EC01}" destId="{6B881DC0-C578-4F46-AA97-22CD81A517A7}" srcOrd="5" destOrd="0" parTransId="{78BFD8AE-72FD-4942-A310-F569CF38898E}" sibTransId="{589F306A-BC21-4CEF-A090-5C88F8903D07}"/>
    <dgm:cxn modelId="{C890CD40-1CB5-5F49-89E5-49B539986026}" type="presOf" srcId="{6B881DC0-C578-4F46-AA97-22CD81A517A7}" destId="{1B229473-9874-E147-896B-371864C6E664}" srcOrd="0" destOrd="0" presId="urn:microsoft.com/office/officeart/2005/8/layout/default"/>
    <dgm:cxn modelId="{B33DD04E-6041-814F-B4D3-052EA93D6EB1}" type="presOf" srcId="{E6783705-9777-1141-8969-C44B1EF3A418}" destId="{E56F6E19-AED2-7B4F-BEEE-D69348F771A7}" srcOrd="0" destOrd="0" presId="urn:microsoft.com/office/officeart/2005/8/layout/default"/>
    <dgm:cxn modelId="{66E0EC54-42D3-4186-9CD9-AB5AC9F211ED}" srcId="{CCDA2FBD-0475-4BFA-B29E-E43D2A72EC01}" destId="{6EB56CD8-E2C6-4E7F-97E5-EABD11F5F0D2}" srcOrd="0" destOrd="0" parTransId="{CDDA1254-74BC-4731-A5B6-6F4F2D9B782A}" sibTransId="{71F54267-85A4-498D-8E86-65B0E7EF92AD}"/>
    <dgm:cxn modelId="{B53B947C-3732-F642-9D9C-B937382FF051}" srcId="{CCDA2FBD-0475-4BFA-B29E-E43D2A72EC01}" destId="{E6783705-9777-1141-8969-C44B1EF3A418}" srcOrd="4" destOrd="0" parTransId="{20422759-CF0D-A34D-AE5B-433FC4C05382}" sibTransId="{70CEE9E4-7CCE-0F4C-B812-8A86308CD67D}"/>
    <dgm:cxn modelId="{3A668FA0-C58B-C948-A0D0-2114799794C7}" type="presOf" srcId="{A88E5C48-899E-7845-8403-DDEC8EF34A4E}" destId="{4E899D98-A2D2-3049-A5E4-CA8034E548E9}" srcOrd="0" destOrd="0" presId="urn:microsoft.com/office/officeart/2005/8/layout/default"/>
    <dgm:cxn modelId="{7E97BBAF-927E-4D1A-9F49-3A2B767B134D}" srcId="{CCDA2FBD-0475-4BFA-B29E-E43D2A72EC01}" destId="{D57D3F71-B1A5-43F2-967B-FD7EDFABC115}" srcOrd="3" destOrd="0" parTransId="{6181BA07-D60B-4E3E-B0E8-0E9730189AFF}" sibTransId="{94606A8A-5D12-48D5-AA4D-6A87A3CD1651}"/>
    <dgm:cxn modelId="{D0EB87C7-301F-443D-9F74-63AFF25C4859}" srcId="{CCDA2FBD-0475-4BFA-B29E-E43D2A72EC01}" destId="{41A32A8C-D044-4EDB-B2B7-D62ADC0DEFF0}" srcOrd="7" destOrd="0" parTransId="{88DD1CB7-98B0-4FE1-BABA-B1ABB4B1DA46}" sibTransId="{32AB175C-D6E9-4D4B-9903-11B672EB3350}"/>
    <dgm:cxn modelId="{5C2849E1-81BC-1940-95EB-6D5FA7AC448B}" srcId="{CCDA2FBD-0475-4BFA-B29E-E43D2A72EC01}" destId="{A88E5C48-899E-7845-8403-DDEC8EF34A4E}" srcOrd="1" destOrd="0" parTransId="{28376698-9D83-5946-8B00-84534B2528D3}" sibTransId="{AD8A7BFD-A3EE-C34A-991C-9F3B44505D21}"/>
    <dgm:cxn modelId="{947C22E9-8B0C-1A45-BD61-CD91BA08E225}" type="presOf" srcId="{71E142DD-2D42-4583-A121-CE3DC14EBD31}" destId="{3CF20ED2-FF8A-DB4A-8D56-E206347B42AC}" srcOrd="0" destOrd="0" presId="urn:microsoft.com/office/officeart/2005/8/layout/default"/>
    <dgm:cxn modelId="{D0696EEB-E4E0-5742-B6F0-A58D9C57AE4A}" type="presOf" srcId="{41A32A8C-D044-4EDB-B2B7-D62ADC0DEFF0}" destId="{85DDD0D6-A89E-F14A-8A77-9FD93C0E5EAC}" srcOrd="0" destOrd="0" presId="urn:microsoft.com/office/officeart/2005/8/layout/default"/>
    <dgm:cxn modelId="{5425DE2E-4BF9-7C4A-935A-C2045DFCF317}" type="presParOf" srcId="{D2F5FC65-07FA-6A44-A621-1E5E0D3C0EA1}" destId="{1769FD02-425D-EE48-A87E-548B9DBD742C}" srcOrd="0" destOrd="0" presId="urn:microsoft.com/office/officeart/2005/8/layout/default"/>
    <dgm:cxn modelId="{AA493BEC-FEAA-6744-940C-C5BB0A478B8E}" type="presParOf" srcId="{D2F5FC65-07FA-6A44-A621-1E5E0D3C0EA1}" destId="{356F350B-5787-AD48-9DC3-148E544320B4}" srcOrd="1" destOrd="0" presId="urn:microsoft.com/office/officeart/2005/8/layout/default"/>
    <dgm:cxn modelId="{749DEB30-8428-2746-A9C4-2EAA46C175F2}" type="presParOf" srcId="{D2F5FC65-07FA-6A44-A621-1E5E0D3C0EA1}" destId="{4E899D98-A2D2-3049-A5E4-CA8034E548E9}" srcOrd="2" destOrd="0" presId="urn:microsoft.com/office/officeart/2005/8/layout/default"/>
    <dgm:cxn modelId="{F015D2B2-9373-A141-B69F-E7F3E57FFB67}" type="presParOf" srcId="{D2F5FC65-07FA-6A44-A621-1E5E0D3C0EA1}" destId="{D0326F97-A82D-9E48-ADCF-AE7B73B57EAB}" srcOrd="3" destOrd="0" presId="urn:microsoft.com/office/officeart/2005/8/layout/default"/>
    <dgm:cxn modelId="{D70BFA65-796C-5144-B52F-36442F782017}" type="presParOf" srcId="{D2F5FC65-07FA-6A44-A621-1E5E0D3C0EA1}" destId="{3CF20ED2-FF8A-DB4A-8D56-E206347B42AC}" srcOrd="4" destOrd="0" presId="urn:microsoft.com/office/officeart/2005/8/layout/default"/>
    <dgm:cxn modelId="{476DADFD-052B-A743-A6CA-702C7B7D8B52}" type="presParOf" srcId="{D2F5FC65-07FA-6A44-A621-1E5E0D3C0EA1}" destId="{058C7959-12A8-4041-98E5-89BEFC62D614}" srcOrd="5" destOrd="0" presId="urn:microsoft.com/office/officeart/2005/8/layout/default"/>
    <dgm:cxn modelId="{414ABCBE-58D9-0841-AFDC-9049F94351AD}" type="presParOf" srcId="{D2F5FC65-07FA-6A44-A621-1E5E0D3C0EA1}" destId="{47042D4D-5D2F-C946-A5F3-DDE31F258405}" srcOrd="6" destOrd="0" presId="urn:microsoft.com/office/officeart/2005/8/layout/default"/>
    <dgm:cxn modelId="{6CC2DB90-B5C8-E04B-B188-3E31C4762FC4}" type="presParOf" srcId="{D2F5FC65-07FA-6A44-A621-1E5E0D3C0EA1}" destId="{D31090EB-4D4D-B24A-B985-D89BAC2697C0}" srcOrd="7" destOrd="0" presId="urn:microsoft.com/office/officeart/2005/8/layout/default"/>
    <dgm:cxn modelId="{D56903B5-304B-524B-A996-4E92EA95165B}" type="presParOf" srcId="{D2F5FC65-07FA-6A44-A621-1E5E0D3C0EA1}" destId="{E56F6E19-AED2-7B4F-BEEE-D69348F771A7}" srcOrd="8" destOrd="0" presId="urn:microsoft.com/office/officeart/2005/8/layout/default"/>
    <dgm:cxn modelId="{CA87F11B-A85F-A541-9DE3-CD457B2A25B1}" type="presParOf" srcId="{D2F5FC65-07FA-6A44-A621-1E5E0D3C0EA1}" destId="{2280E15A-52A2-FB49-A3A5-93F99AB1A268}" srcOrd="9" destOrd="0" presId="urn:microsoft.com/office/officeart/2005/8/layout/default"/>
    <dgm:cxn modelId="{580853A0-0A68-7B48-8A53-8A14D39E4A23}" type="presParOf" srcId="{D2F5FC65-07FA-6A44-A621-1E5E0D3C0EA1}" destId="{1B229473-9874-E147-896B-371864C6E664}" srcOrd="10" destOrd="0" presId="urn:microsoft.com/office/officeart/2005/8/layout/default"/>
    <dgm:cxn modelId="{B70D98F5-7D1A-4E41-AF1B-4F204C3C97B4}" type="presParOf" srcId="{D2F5FC65-07FA-6A44-A621-1E5E0D3C0EA1}" destId="{36CB4267-A9F3-7140-B08F-E7B8B4B5350F}" srcOrd="11" destOrd="0" presId="urn:microsoft.com/office/officeart/2005/8/layout/default"/>
    <dgm:cxn modelId="{CDDA687D-C3E3-EE48-A15C-26CD4DAFE054}" type="presParOf" srcId="{D2F5FC65-07FA-6A44-A621-1E5E0D3C0EA1}" destId="{1A38CEB2-DA3D-CE40-B748-4D041E41C1FF}" srcOrd="12" destOrd="0" presId="urn:microsoft.com/office/officeart/2005/8/layout/default"/>
    <dgm:cxn modelId="{B1DB22DB-8D95-B54E-BBB6-77B9D68448B0}" type="presParOf" srcId="{D2F5FC65-07FA-6A44-A621-1E5E0D3C0EA1}" destId="{FDEDB692-0946-C545-B87A-F64A5665943B}" srcOrd="13" destOrd="0" presId="urn:microsoft.com/office/officeart/2005/8/layout/default"/>
    <dgm:cxn modelId="{B126B5EE-4233-A747-A053-642CF9FC5F46}" type="presParOf" srcId="{D2F5FC65-07FA-6A44-A621-1E5E0D3C0EA1}" destId="{85DDD0D6-A89E-F14A-8A77-9FD93C0E5EAC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D1C18B-C66A-4DB8-9367-B88DE6D69A2C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8CE1593C-902A-40B7-B606-7957071C24A9}">
      <dgm:prSet/>
      <dgm:spPr/>
      <dgm:t>
        <a:bodyPr/>
        <a:lstStyle/>
        <a:p>
          <a:r>
            <a:rPr lang="en-US"/>
            <a:t>Lack of end-to-end automation in traditional data pipelines.</a:t>
          </a:r>
        </a:p>
      </dgm:t>
    </dgm:pt>
    <dgm:pt modelId="{B45AEEAF-8232-4DEB-AE89-969A71EEEBD0}" type="parTrans" cxnId="{9C00DB80-1A09-476B-82FA-EC3E95841B33}">
      <dgm:prSet/>
      <dgm:spPr/>
      <dgm:t>
        <a:bodyPr/>
        <a:lstStyle/>
        <a:p>
          <a:endParaRPr lang="en-US"/>
        </a:p>
      </dgm:t>
    </dgm:pt>
    <dgm:pt modelId="{283990CE-47F6-4675-B8B7-A701200DA33F}" type="sibTrans" cxnId="{9C00DB80-1A09-476B-82FA-EC3E95841B33}">
      <dgm:prSet/>
      <dgm:spPr/>
      <dgm:t>
        <a:bodyPr/>
        <a:lstStyle/>
        <a:p>
          <a:endParaRPr lang="en-US"/>
        </a:p>
      </dgm:t>
    </dgm:pt>
    <dgm:pt modelId="{73E49491-FA05-46A7-80AC-F06BB6D90CCB}">
      <dgm:prSet/>
      <dgm:spPr/>
      <dgm:t>
        <a:bodyPr/>
        <a:lstStyle/>
        <a:p>
          <a:r>
            <a:rPr lang="en-US"/>
            <a:t>Minimal integration of real-time monitoring with machine learning workflows.</a:t>
          </a:r>
        </a:p>
      </dgm:t>
    </dgm:pt>
    <dgm:pt modelId="{73CC386E-BC2A-4616-9221-6AD74FDE80FA}" type="parTrans" cxnId="{679183EA-5B4A-44DC-96E7-580D7DA56E02}">
      <dgm:prSet/>
      <dgm:spPr/>
      <dgm:t>
        <a:bodyPr/>
        <a:lstStyle/>
        <a:p>
          <a:endParaRPr lang="en-US"/>
        </a:p>
      </dgm:t>
    </dgm:pt>
    <dgm:pt modelId="{C21550D4-2459-44C2-AD17-F4AA79C2617B}" type="sibTrans" cxnId="{679183EA-5B4A-44DC-96E7-580D7DA56E02}">
      <dgm:prSet/>
      <dgm:spPr/>
      <dgm:t>
        <a:bodyPr/>
        <a:lstStyle/>
        <a:p>
          <a:endParaRPr lang="en-US"/>
        </a:p>
      </dgm:t>
    </dgm:pt>
    <dgm:pt modelId="{81109864-8F2A-4FC1-92DB-EF1C518E1E76}">
      <dgm:prSet/>
      <dgm:spPr/>
      <dgm:t>
        <a:bodyPr/>
        <a:lstStyle/>
        <a:p>
          <a:r>
            <a:rPr lang="en-US"/>
            <a:t>Inconsistent data preprocessing standards in existing systems.</a:t>
          </a:r>
        </a:p>
      </dgm:t>
    </dgm:pt>
    <dgm:pt modelId="{B6F16785-C2A9-4787-9508-FCEBD62E1B99}" type="parTrans" cxnId="{124F70B8-0442-45A1-AEA2-231A2D53309C}">
      <dgm:prSet/>
      <dgm:spPr/>
      <dgm:t>
        <a:bodyPr/>
        <a:lstStyle/>
        <a:p>
          <a:endParaRPr lang="en-US"/>
        </a:p>
      </dgm:t>
    </dgm:pt>
    <dgm:pt modelId="{56E37CCD-06FD-47B7-BE1C-54240843784D}" type="sibTrans" cxnId="{124F70B8-0442-45A1-AEA2-231A2D53309C}">
      <dgm:prSet/>
      <dgm:spPr/>
      <dgm:t>
        <a:bodyPr/>
        <a:lstStyle/>
        <a:p>
          <a:endParaRPr lang="en-US"/>
        </a:p>
      </dgm:t>
    </dgm:pt>
    <dgm:pt modelId="{690A4A93-0CDA-42D5-AD1D-98C6A00AFA26}">
      <dgm:prSet/>
      <dgm:spPr/>
      <dgm:t>
        <a:bodyPr/>
        <a:lstStyle/>
        <a:p>
          <a:r>
            <a:rPr lang="en-US"/>
            <a:t>Underutilization of cloud-native tools like AWS Glue and SageMaker in academic and enterprise use cases.</a:t>
          </a:r>
        </a:p>
      </dgm:t>
    </dgm:pt>
    <dgm:pt modelId="{859B0C95-5DF4-48C0-8A55-E16B95033002}" type="parTrans" cxnId="{89A19AD7-2B7A-408C-90E4-B55A8804AEE7}">
      <dgm:prSet/>
      <dgm:spPr/>
      <dgm:t>
        <a:bodyPr/>
        <a:lstStyle/>
        <a:p>
          <a:endParaRPr lang="en-US"/>
        </a:p>
      </dgm:t>
    </dgm:pt>
    <dgm:pt modelId="{CE35C423-6C11-473B-A78A-41C98B8D3CD6}" type="sibTrans" cxnId="{89A19AD7-2B7A-408C-90E4-B55A8804AEE7}">
      <dgm:prSet/>
      <dgm:spPr/>
      <dgm:t>
        <a:bodyPr/>
        <a:lstStyle/>
        <a:p>
          <a:endParaRPr lang="en-US"/>
        </a:p>
      </dgm:t>
    </dgm:pt>
    <dgm:pt modelId="{8088B93A-2EFD-4234-A673-F4FD2A6652D4}">
      <dgm:prSet/>
      <dgm:spPr/>
      <dgm:t>
        <a:bodyPr/>
        <a:lstStyle/>
        <a:p>
          <a:r>
            <a:rPr lang="en-US"/>
            <a:t>Need for scalable, cost-effective solutions that ensure security and observability.</a:t>
          </a:r>
        </a:p>
      </dgm:t>
    </dgm:pt>
    <dgm:pt modelId="{4B44F78F-7A8B-4958-A408-3826A7F56153}" type="parTrans" cxnId="{C3497B53-21A8-4A70-AE6B-383289396AB0}">
      <dgm:prSet/>
      <dgm:spPr/>
      <dgm:t>
        <a:bodyPr/>
        <a:lstStyle/>
        <a:p>
          <a:endParaRPr lang="en-US"/>
        </a:p>
      </dgm:t>
    </dgm:pt>
    <dgm:pt modelId="{31402F08-D172-48A8-84BC-06A332FF6FC8}" type="sibTrans" cxnId="{C3497B53-21A8-4A70-AE6B-383289396AB0}">
      <dgm:prSet/>
      <dgm:spPr/>
      <dgm:t>
        <a:bodyPr/>
        <a:lstStyle/>
        <a:p>
          <a:endParaRPr lang="en-US"/>
        </a:p>
      </dgm:t>
    </dgm:pt>
    <dgm:pt modelId="{5ABC7D06-8D17-48D7-BA51-22A97679C262}" type="pres">
      <dgm:prSet presAssocID="{20D1C18B-C66A-4DB8-9367-B88DE6D69A2C}" presName="root" presStyleCnt="0">
        <dgm:presLayoutVars>
          <dgm:dir/>
          <dgm:resizeHandles val="exact"/>
        </dgm:presLayoutVars>
      </dgm:prSet>
      <dgm:spPr/>
    </dgm:pt>
    <dgm:pt modelId="{08DDB0D8-411D-4061-AC24-6DD1A732F2DF}" type="pres">
      <dgm:prSet presAssocID="{20D1C18B-C66A-4DB8-9367-B88DE6D69A2C}" presName="container" presStyleCnt="0">
        <dgm:presLayoutVars>
          <dgm:dir/>
          <dgm:resizeHandles val="exact"/>
        </dgm:presLayoutVars>
      </dgm:prSet>
      <dgm:spPr/>
    </dgm:pt>
    <dgm:pt modelId="{1BED7853-97EF-4FD3-A534-5D916D12A0C7}" type="pres">
      <dgm:prSet presAssocID="{8CE1593C-902A-40B7-B606-7957071C24A9}" presName="compNode" presStyleCnt="0"/>
      <dgm:spPr/>
    </dgm:pt>
    <dgm:pt modelId="{B538AE9F-7BCD-472B-B565-DC5E065CC07C}" type="pres">
      <dgm:prSet presAssocID="{8CE1593C-902A-40B7-B606-7957071C24A9}" presName="iconBgRect" presStyleLbl="bgShp" presStyleIdx="0" presStyleCnt="5"/>
      <dgm:spPr/>
    </dgm:pt>
    <dgm:pt modelId="{48663A63-2883-46F6-B0EE-04CED5878132}" type="pres">
      <dgm:prSet presAssocID="{8CE1593C-902A-40B7-B606-7957071C24A9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49D2BEDC-8B3B-49EC-8E6F-00537C8E9A9A}" type="pres">
      <dgm:prSet presAssocID="{8CE1593C-902A-40B7-B606-7957071C24A9}" presName="spaceRect" presStyleCnt="0"/>
      <dgm:spPr/>
    </dgm:pt>
    <dgm:pt modelId="{460A8079-B177-40CA-A2DA-E4A7EFEA86CE}" type="pres">
      <dgm:prSet presAssocID="{8CE1593C-902A-40B7-B606-7957071C24A9}" presName="textRect" presStyleLbl="revTx" presStyleIdx="0" presStyleCnt="5">
        <dgm:presLayoutVars>
          <dgm:chMax val="1"/>
          <dgm:chPref val="1"/>
        </dgm:presLayoutVars>
      </dgm:prSet>
      <dgm:spPr/>
    </dgm:pt>
    <dgm:pt modelId="{DD8E6C61-A7E1-4882-BD31-43ED4ED847F1}" type="pres">
      <dgm:prSet presAssocID="{283990CE-47F6-4675-B8B7-A701200DA33F}" presName="sibTrans" presStyleLbl="sibTrans2D1" presStyleIdx="0" presStyleCnt="0"/>
      <dgm:spPr/>
    </dgm:pt>
    <dgm:pt modelId="{AB69B210-38FC-4FC9-BD32-A36084E404E1}" type="pres">
      <dgm:prSet presAssocID="{73E49491-FA05-46A7-80AC-F06BB6D90CCB}" presName="compNode" presStyleCnt="0"/>
      <dgm:spPr/>
    </dgm:pt>
    <dgm:pt modelId="{5074C99A-AB8E-4C5B-963E-150FAA2B4CEA}" type="pres">
      <dgm:prSet presAssocID="{73E49491-FA05-46A7-80AC-F06BB6D90CCB}" presName="iconBgRect" presStyleLbl="bgShp" presStyleIdx="1" presStyleCnt="5"/>
      <dgm:spPr/>
    </dgm:pt>
    <dgm:pt modelId="{353246A7-C5C6-45F3-934F-5CA8C2BD9EEB}" type="pres">
      <dgm:prSet presAssocID="{73E49491-FA05-46A7-80AC-F06BB6D90CC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4CE2FBF2-4150-4D4F-B8C2-F1387CEBABCD}" type="pres">
      <dgm:prSet presAssocID="{73E49491-FA05-46A7-80AC-F06BB6D90CCB}" presName="spaceRect" presStyleCnt="0"/>
      <dgm:spPr/>
    </dgm:pt>
    <dgm:pt modelId="{2FBDE750-E6D5-4B56-B3BC-2EA8E3698819}" type="pres">
      <dgm:prSet presAssocID="{73E49491-FA05-46A7-80AC-F06BB6D90CCB}" presName="textRect" presStyleLbl="revTx" presStyleIdx="1" presStyleCnt="5">
        <dgm:presLayoutVars>
          <dgm:chMax val="1"/>
          <dgm:chPref val="1"/>
        </dgm:presLayoutVars>
      </dgm:prSet>
      <dgm:spPr/>
    </dgm:pt>
    <dgm:pt modelId="{F31F861C-31AD-4A89-AE46-B4C05837BA11}" type="pres">
      <dgm:prSet presAssocID="{C21550D4-2459-44C2-AD17-F4AA79C2617B}" presName="sibTrans" presStyleLbl="sibTrans2D1" presStyleIdx="0" presStyleCnt="0"/>
      <dgm:spPr/>
    </dgm:pt>
    <dgm:pt modelId="{4001FC8C-5EB8-4708-9DD5-B171F481E635}" type="pres">
      <dgm:prSet presAssocID="{81109864-8F2A-4FC1-92DB-EF1C518E1E76}" presName="compNode" presStyleCnt="0"/>
      <dgm:spPr/>
    </dgm:pt>
    <dgm:pt modelId="{3AD700EC-CDD2-425A-AF47-C4F065861F1B}" type="pres">
      <dgm:prSet presAssocID="{81109864-8F2A-4FC1-92DB-EF1C518E1E76}" presName="iconBgRect" presStyleLbl="bgShp" presStyleIdx="2" presStyleCnt="5"/>
      <dgm:spPr/>
    </dgm:pt>
    <dgm:pt modelId="{54CBA255-BEB8-4C59-96A3-084B0E246917}" type="pres">
      <dgm:prSet presAssocID="{81109864-8F2A-4FC1-92DB-EF1C518E1E7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DCD289AE-4F50-4F96-AF54-6BA946F0A25D}" type="pres">
      <dgm:prSet presAssocID="{81109864-8F2A-4FC1-92DB-EF1C518E1E76}" presName="spaceRect" presStyleCnt="0"/>
      <dgm:spPr/>
    </dgm:pt>
    <dgm:pt modelId="{4142DDA9-A3F4-4945-8812-B8FBD764A70C}" type="pres">
      <dgm:prSet presAssocID="{81109864-8F2A-4FC1-92DB-EF1C518E1E76}" presName="textRect" presStyleLbl="revTx" presStyleIdx="2" presStyleCnt="5">
        <dgm:presLayoutVars>
          <dgm:chMax val="1"/>
          <dgm:chPref val="1"/>
        </dgm:presLayoutVars>
      </dgm:prSet>
      <dgm:spPr/>
    </dgm:pt>
    <dgm:pt modelId="{15781060-38F6-41BF-9585-1C6CE3E5B184}" type="pres">
      <dgm:prSet presAssocID="{56E37CCD-06FD-47B7-BE1C-54240843784D}" presName="sibTrans" presStyleLbl="sibTrans2D1" presStyleIdx="0" presStyleCnt="0"/>
      <dgm:spPr/>
    </dgm:pt>
    <dgm:pt modelId="{B2A12C40-E463-4187-AE71-E190E0EE0102}" type="pres">
      <dgm:prSet presAssocID="{690A4A93-0CDA-42D5-AD1D-98C6A00AFA26}" presName="compNode" presStyleCnt="0"/>
      <dgm:spPr/>
    </dgm:pt>
    <dgm:pt modelId="{2F86D9FD-0DC3-41EE-A1B3-D9097DB6D25D}" type="pres">
      <dgm:prSet presAssocID="{690A4A93-0CDA-42D5-AD1D-98C6A00AFA26}" presName="iconBgRect" presStyleLbl="bgShp" presStyleIdx="3" presStyleCnt="5"/>
      <dgm:spPr/>
    </dgm:pt>
    <dgm:pt modelId="{CC78C919-0F69-437B-A50A-B5441FBE9C0A}" type="pres">
      <dgm:prSet presAssocID="{690A4A93-0CDA-42D5-AD1D-98C6A00AFA26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lue"/>
        </a:ext>
      </dgm:extLst>
    </dgm:pt>
    <dgm:pt modelId="{F540A1E7-08B2-41E7-A0FA-A8076A7B201F}" type="pres">
      <dgm:prSet presAssocID="{690A4A93-0CDA-42D5-AD1D-98C6A00AFA26}" presName="spaceRect" presStyleCnt="0"/>
      <dgm:spPr/>
    </dgm:pt>
    <dgm:pt modelId="{E55D29F4-4C96-4795-B88A-26FCE78601A7}" type="pres">
      <dgm:prSet presAssocID="{690A4A93-0CDA-42D5-AD1D-98C6A00AFA26}" presName="textRect" presStyleLbl="revTx" presStyleIdx="3" presStyleCnt="5">
        <dgm:presLayoutVars>
          <dgm:chMax val="1"/>
          <dgm:chPref val="1"/>
        </dgm:presLayoutVars>
      </dgm:prSet>
      <dgm:spPr/>
    </dgm:pt>
    <dgm:pt modelId="{22CD8412-EFA8-4344-8281-F730E90CA216}" type="pres">
      <dgm:prSet presAssocID="{CE35C423-6C11-473B-A78A-41C98B8D3CD6}" presName="sibTrans" presStyleLbl="sibTrans2D1" presStyleIdx="0" presStyleCnt="0"/>
      <dgm:spPr/>
    </dgm:pt>
    <dgm:pt modelId="{5D322697-7A0F-497E-B73C-F7AD2E6C9F5B}" type="pres">
      <dgm:prSet presAssocID="{8088B93A-2EFD-4234-A673-F4FD2A6652D4}" presName="compNode" presStyleCnt="0"/>
      <dgm:spPr/>
    </dgm:pt>
    <dgm:pt modelId="{E8FF3328-4926-4814-92A6-F7E44FF03B9E}" type="pres">
      <dgm:prSet presAssocID="{8088B93A-2EFD-4234-A673-F4FD2A6652D4}" presName="iconBgRect" presStyleLbl="bgShp" presStyleIdx="4" presStyleCnt="5"/>
      <dgm:spPr/>
    </dgm:pt>
    <dgm:pt modelId="{B384349B-EAEA-483F-B050-BB38D596F8AD}" type="pres">
      <dgm:prSet presAssocID="{8088B93A-2EFD-4234-A673-F4FD2A6652D4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CED1E165-7BDD-407B-A7FC-CCFE85B9A9DF}" type="pres">
      <dgm:prSet presAssocID="{8088B93A-2EFD-4234-A673-F4FD2A6652D4}" presName="spaceRect" presStyleCnt="0"/>
      <dgm:spPr/>
    </dgm:pt>
    <dgm:pt modelId="{59C83399-88EF-4399-8A42-1B5C471D25BB}" type="pres">
      <dgm:prSet presAssocID="{8088B93A-2EFD-4234-A673-F4FD2A6652D4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D1C84400-20B8-46F5-863E-5BA5B0A5AD1D}" type="presOf" srcId="{8088B93A-2EFD-4234-A673-F4FD2A6652D4}" destId="{59C83399-88EF-4399-8A42-1B5C471D25BB}" srcOrd="0" destOrd="0" presId="urn:microsoft.com/office/officeart/2018/2/layout/IconCircleList"/>
    <dgm:cxn modelId="{11F9E503-073B-4B6C-B404-605556218065}" type="presOf" srcId="{20D1C18B-C66A-4DB8-9367-B88DE6D69A2C}" destId="{5ABC7D06-8D17-48D7-BA51-22A97679C262}" srcOrd="0" destOrd="0" presId="urn:microsoft.com/office/officeart/2018/2/layout/IconCircleList"/>
    <dgm:cxn modelId="{6EAF870D-563F-4B71-B84E-B7314CB8BBCA}" type="presOf" srcId="{8CE1593C-902A-40B7-B606-7957071C24A9}" destId="{460A8079-B177-40CA-A2DA-E4A7EFEA86CE}" srcOrd="0" destOrd="0" presId="urn:microsoft.com/office/officeart/2018/2/layout/IconCircleList"/>
    <dgm:cxn modelId="{8B550616-4A11-454A-9493-EEE651D37727}" type="presOf" srcId="{81109864-8F2A-4FC1-92DB-EF1C518E1E76}" destId="{4142DDA9-A3F4-4945-8812-B8FBD764A70C}" srcOrd="0" destOrd="0" presId="urn:microsoft.com/office/officeart/2018/2/layout/IconCircleList"/>
    <dgm:cxn modelId="{8603BD27-5C5D-4319-A09F-2B92B26F0751}" type="presOf" srcId="{690A4A93-0CDA-42D5-AD1D-98C6A00AFA26}" destId="{E55D29F4-4C96-4795-B88A-26FCE78601A7}" srcOrd="0" destOrd="0" presId="urn:microsoft.com/office/officeart/2018/2/layout/IconCircleList"/>
    <dgm:cxn modelId="{112B9C3A-6CA4-4E55-BF27-4B011DF599D5}" type="presOf" srcId="{C21550D4-2459-44C2-AD17-F4AA79C2617B}" destId="{F31F861C-31AD-4A89-AE46-B4C05837BA11}" srcOrd="0" destOrd="0" presId="urn:microsoft.com/office/officeart/2018/2/layout/IconCircleList"/>
    <dgm:cxn modelId="{42F79D45-57F7-4657-B771-49A0F52855A7}" type="presOf" srcId="{283990CE-47F6-4675-B8B7-A701200DA33F}" destId="{DD8E6C61-A7E1-4882-BD31-43ED4ED847F1}" srcOrd="0" destOrd="0" presId="urn:microsoft.com/office/officeart/2018/2/layout/IconCircleList"/>
    <dgm:cxn modelId="{C3497B53-21A8-4A70-AE6B-383289396AB0}" srcId="{20D1C18B-C66A-4DB8-9367-B88DE6D69A2C}" destId="{8088B93A-2EFD-4234-A673-F4FD2A6652D4}" srcOrd="4" destOrd="0" parTransId="{4B44F78F-7A8B-4958-A408-3826A7F56153}" sibTransId="{31402F08-D172-48A8-84BC-06A332FF6FC8}"/>
    <dgm:cxn modelId="{1361945D-B879-4694-A7F6-2AF936433322}" type="presOf" srcId="{73E49491-FA05-46A7-80AC-F06BB6D90CCB}" destId="{2FBDE750-E6D5-4B56-B3BC-2EA8E3698819}" srcOrd="0" destOrd="0" presId="urn:microsoft.com/office/officeart/2018/2/layout/IconCircleList"/>
    <dgm:cxn modelId="{9C00DB80-1A09-476B-82FA-EC3E95841B33}" srcId="{20D1C18B-C66A-4DB8-9367-B88DE6D69A2C}" destId="{8CE1593C-902A-40B7-B606-7957071C24A9}" srcOrd="0" destOrd="0" parTransId="{B45AEEAF-8232-4DEB-AE89-969A71EEEBD0}" sibTransId="{283990CE-47F6-4675-B8B7-A701200DA33F}"/>
    <dgm:cxn modelId="{124F70B8-0442-45A1-AEA2-231A2D53309C}" srcId="{20D1C18B-C66A-4DB8-9367-B88DE6D69A2C}" destId="{81109864-8F2A-4FC1-92DB-EF1C518E1E76}" srcOrd="2" destOrd="0" parTransId="{B6F16785-C2A9-4787-9508-FCEBD62E1B99}" sibTransId="{56E37CCD-06FD-47B7-BE1C-54240843784D}"/>
    <dgm:cxn modelId="{A0B4C9C4-D793-492C-8066-1B98999CA20E}" type="presOf" srcId="{56E37CCD-06FD-47B7-BE1C-54240843784D}" destId="{15781060-38F6-41BF-9585-1C6CE3E5B184}" srcOrd="0" destOrd="0" presId="urn:microsoft.com/office/officeart/2018/2/layout/IconCircleList"/>
    <dgm:cxn modelId="{89A19AD7-2B7A-408C-90E4-B55A8804AEE7}" srcId="{20D1C18B-C66A-4DB8-9367-B88DE6D69A2C}" destId="{690A4A93-0CDA-42D5-AD1D-98C6A00AFA26}" srcOrd="3" destOrd="0" parTransId="{859B0C95-5DF4-48C0-8A55-E16B95033002}" sibTransId="{CE35C423-6C11-473B-A78A-41C98B8D3CD6}"/>
    <dgm:cxn modelId="{679183EA-5B4A-44DC-96E7-580D7DA56E02}" srcId="{20D1C18B-C66A-4DB8-9367-B88DE6D69A2C}" destId="{73E49491-FA05-46A7-80AC-F06BB6D90CCB}" srcOrd="1" destOrd="0" parTransId="{73CC386E-BC2A-4616-9221-6AD74FDE80FA}" sibTransId="{C21550D4-2459-44C2-AD17-F4AA79C2617B}"/>
    <dgm:cxn modelId="{8E279BFE-BFE8-4ABB-B302-634ED8BF5139}" type="presOf" srcId="{CE35C423-6C11-473B-A78A-41C98B8D3CD6}" destId="{22CD8412-EFA8-4344-8281-F730E90CA216}" srcOrd="0" destOrd="0" presId="urn:microsoft.com/office/officeart/2018/2/layout/IconCircleList"/>
    <dgm:cxn modelId="{64859C81-7C0E-4F0F-9259-00E30AA14085}" type="presParOf" srcId="{5ABC7D06-8D17-48D7-BA51-22A97679C262}" destId="{08DDB0D8-411D-4061-AC24-6DD1A732F2DF}" srcOrd="0" destOrd="0" presId="urn:microsoft.com/office/officeart/2018/2/layout/IconCircleList"/>
    <dgm:cxn modelId="{569A0908-546D-45CF-8D1E-B246AA175571}" type="presParOf" srcId="{08DDB0D8-411D-4061-AC24-6DD1A732F2DF}" destId="{1BED7853-97EF-4FD3-A534-5D916D12A0C7}" srcOrd="0" destOrd="0" presId="urn:microsoft.com/office/officeart/2018/2/layout/IconCircleList"/>
    <dgm:cxn modelId="{B771BA61-98A2-498A-B750-A96BF8078F66}" type="presParOf" srcId="{1BED7853-97EF-4FD3-A534-5D916D12A0C7}" destId="{B538AE9F-7BCD-472B-B565-DC5E065CC07C}" srcOrd="0" destOrd="0" presId="urn:microsoft.com/office/officeart/2018/2/layout/IconCircleList"/>
    <dgm:cxn modelId="{B1255574-5785-49B5-BD2D-8EE31038DF36}" type="presParOf" srcId="{1BED7853-97EF-4FD3-A534-5D916D12A0C7}" destId="{48663A63-2883-46F6-B0EE-04CED5878132}" srcOrd="1" destOrd="0" presId="urn:microsoft.com/office/officeart/2018/2/layout/IconCircleList"/>
    <dgm:cxn modelId="{0B3C7B68-BE48-419E-BA43-F056CBE89F99}" type="presParOf" srcId="{1BED7853-97EF-4FD3-A534-5D916D12A0C7}" destId="{49D2BEDC-8B3B-49EC-8E6F-00537C8E9A9A}" srcOrd="2" destOrd="0" presId="urn:microsoft.com/office/officeart/2018/2/layout/IconCircleList"/>
    <dgm:cxn modelId="{1FEF569A-3C38-455E-B8A5-7452688A4856}" type="presParOf" srcId="{1BED7853-97EF-4FD3-A534-5D916D12A0C7}" destId="{460A8079-B177-40CA-A2DA-E4A7EFEA86CE}" srcOrd="3" destOrd="0" presId="urn:microsoft.com/office/officeart/2018/2/layout/IconCircleList"/>
    <dgm:cxn modelId="{E5004C44-E601-48C1-ADAA-039626CFCEE7}" type="presParOf" srcId="{08DDB0D8-411D-4061-AC24-6DD1A732F2DF}" destId="{DD8E6C61-A7E1-4882-BD31-43ED4ED847F1}" srcOrd="1" destOrd="0" presId="urn:microsoft.com/office/officeart/2018/2/layout/IconCircleList"/>
    <dgm:cxn modelId="{015F87B9-0C80-40DA-85B2-860DCCB60C06}" type="presParOf" srcId="{08DDB0D8-411D-4061-AC24-6DD1A732F2DF}" destId="{AB69B210-38FC-4FC9-BD32-A36084E404E1}" srcOrd="2" destOrd="0" presId="urn:microsoft.com/office/officeart/2018/2/layout/IconCircleList"/>
    <dgm:cxn modelId="{C82C8CA3-8C9B-4919-B4E8-D0BACFBE7AF2}" type="presParOf" srcId="{AB69B210-38FC-4FC9-BD32-A36084E404E1}" destId="{5074C99A-AB8E-4C5B-963E-150FAA2B4CEA}" srcOrd="0" destOrd="0" presId="urn:microsoft.com/office/officeart/2018/2/layout/IconCircleList"/>
    <dgm:cxn modelId="{23C10D20-F636-4E89-9CDE-38C6D2DB03B6}" type="presParOf" srcId="{AB69B210-38FC-4FC9-BD32-A36084E404E1}" destId="{353246A7-C5C6-45F3-934F-5CA8C2BD9EEB}" srcOrd="1" destOrd="0" presId="urn:microsoft.com/office/officeart/2018/2/layout/IconCircleList"/>
    <dgm:cxn modelId="{7F5DFDFC-7EDD-405E-93BE-7D1B53664853}" type="presParOf" srcId="{AB69B210-38FC-4FC9-BD32-A36084E404E1}" destId="{4CE2FBF2-4150-4D4F-B8C2-F1387CEBABCD}" srcOrd="2" destOrd="0" presId="urn:microsoft.com/office/officeart/2018/2/layout/IconCircleList"/>
    <dgm:cxn modelId="{326D94CC-2802-4582-8B47-4C354323F35E}" type="presParOf" srcId="{AB69B210-38FC-4FC9-BD32-A36084E404E1}" destId="{2FBDE750-E6D5-4B56-B3BC-2EA8E3698819}" srcOrd="3" destOrd="0" presId="urn:microsoft.com/office/officeart/2018/2/layout/IconCircleList"/>
    <dgm:cxn modelId="{EA49AC55-A74D-4EBA-9954-91DC3AF4C35D}" type="presParOf" srcId="{08DDB0D8-411D-4061-AC24-6DD1A732F2DF}" destId="{F31F861C-31AD-4A89-AE46-B4C05837BA11}" srcOrd="3" destOrd="0" presId="urn:microsoft.com/office/officeart/2018/2/layout/IconCircleList"/>
    <dgm:cxn modelId="{0E395E2C-2925-40CE-92BA-77BFC2278CF2}" type="presParOf" srcId="{08DDB0D8-411D-4061-AC24-6DD1A732F2DF}" destId="{4001FC8C-5EB8-4708-9DD5-B171F481E635}" srcOrd="4" destOrd="0" presId="urn:microsoft.com/office/officeart/2018/2/layout/IconCircleList"/>
    <dgm:cxn modelId="{4B76DB5D-044B-4E91-82E8-CC557F773657}" type="presParOf" srcId="{4001FC8C-5EB8-4708-9DD5-B171F481E635}" destId="{3AD700EC-CDD2-425A-AF47-C4F065861F1B}" srcOrd="0" destOrd="0" presId="urn:microsoft.com/office/officeart/2018/2/layout/IconCircleList"/>
    <dgm:cxn modelId="{5980FBCF-5017-437E-8FB7-2C2C35FB7705}" type="presParOf" srcId="{4001FC8C-5EB8-4708-9DD5-B171F481E635}" destId="{54CBA255-BEB8-4C59-96A3-084B0E246917}" srcOrd="1" destOrd="0" presId="urn:microsoft.com/office/officeart/2018/2/layout/IconCircleList"/>
    <dgm:cxn modelId="{F0B9F210-0F57-4F65-AA6D-721C842A2D1A}" type="presParOf" srcId="{4001FC8C-5EB8-4708-9DD5-B171F481E635}" destId="{DCD289AE-4F50-4F96-AF54-6BA946F0A25D}" srcOrd="2" destOrd="0" presId="urn:microsoft.com/office/officeart/2018/2/layout/IconCircleList"/>
    <dgm:cxn modelId="{C4CBEE5A-5BC4-4639-A53C-28376F9D4BBC}" type="presParOf" srcId="{4001FC8C-5EB8-4708-9DD5-B171F481E635}" destId="{4142DDA9-A3F4-4945-8812-B8FBD764A70C}" srcOrd="3" destOrd="0" presId="urn:microsoft.com/office/officeart/2018/2/layout/IconCircleList"/>
    <dgm:cxn modelId="{D77D993B-655F-409D-9BE6-B0399E5CC8B1}" type="presParOf" srcId="{08DDB0D8-411D-4061-AC24-6DD1A732F2DF}" destId="{15781060-38F6-41BF-9585-1C6CE3E5B184}" srcOrd="5" destOrd="0" presId="urn:microsoft.com/office/officeart/2018/2/layout/IconCircleList"/>
    <dgm:cxn modelId="{7CD3EB99-10E9-4E47-8C8D-2CA40A1BCEC4}" type="presParOf" srcId="{08DDB0D8-411D-4061-AC24-6DD1A732F2DF}" destId="{B2A12C40-E463-4187-AE71-E190E0EE0102}" srcOrd="6" destOrd="0" presId="urn:microsoft.com/office/officeart/2018/2/layout/IconCircleList"/>
    <dgm:cxn modelId="{0074DAF1-A2DC-4AE9-B20F-9423CF04D5BD}" type="presParOf" srcId="{B2A12C40-E463-4187-AE71-E190E0EE0102}" destId="{2F86D9FD-0DC3-41EE-A1B3-D9097DB6D25D}" srcOrd="0" destOrd="0" presId="urn:microsoft.com/office/officeart/2018/2/layout/IconCircleList"/>
    <dgm:cxn modelId="{BC13B893-C4A7-4CE6-9F71-E7AB2FCA4BEB}" type="presParOf" srcId="{B2A12C40-E463-4187-AE71-E190E0EE0102}" destId="{CC78C919-0F69-437B-A50A-B5441FBE9C0A}" srcOrd="1" destOrd="0" presId="urn:microsoft.com/office/officeart/2018/2/layout/IconCircleList"/>
    <dgm:cxn modelId="{4A5237A4-63DD-4370-BAE8-864424794EA4}" type="presParOf" srcId="{B2A12C40-E463-4187-AE71-E190E0EE0102}" destId="{F540A1E7-08B2-41E7-A0FA-A8076A7B201F}" srcOrd="2" destOrd="0" presId="urn:microsoft.com/office/officeart/2018/2/layout/IconCircleList"/>
    <dgm:cxn modelId="{525E3491-72A8-47ED-A345-A79FE84BA140}" type="presParOf" srcId="{B2A12C40-E463-4187-AE71-E190E0EE0102}" destId="{E55D29F4-4C96-4795-B88A-26FCE78601A7}" srcOrd="3" destOrd="0" presId="urn:microsoft.com/office/officeart/2018/2/layout/IconCircleList"/>
    <dgm:cxn modelId="{D8B6D9C3-AF2A-4307-92DD-1ECEBB2F5414}" type="presParOf" srcId="{08DDB0D8-411D-4061-AC24-6DD1A732F2DF}" destId="{22CD8412-EFA8-4344-8281-F730E90CA216}" srcOrd="7" destOrd="0" presId="urn:microsoft.com/office/officeart/2018/2/layout/IconCircleList"/>
    <dgm:cxn modelId="{5868E40A-324F-4A14-9A88-D56898B99490}" type="presParOf" srcId="{08DDB0D8-411D-4061-AC24-6DD1A732F2DF}" destId="{5D322697-7A0F-497E-B73C-F7AD2E6C9F5B}" srcOrd="8" destOrd="0" presId="urn:microsoft.com/office/officeart/2018/2/layout/IconCircleList"/>
    <dgm:cxn modelId="{80DF4E60-F8D5-420D-97C2-229B206859A1}" type="presParOf" srcId="{5D322697-7A0F-497E-B73C-F7AD2E6C9F5B}" destId="{E8FF3328-4926-4814-92A6-F7E44FF03B9E}" srcOrd="0" destOrd="0" presId="urn:microsoft.com/office/officeart/2018/2/layout/IconCircleList"/>
    <dgm:cxn modelId="{B7E2CCA9-5D3E-4CDB-8E5F-5C7A62462FE4}" type="presParOf" srcId="{5D322697-7A0F-497E-B73C-F7AD2E6C9F5B}" destId="{B384349B-EAEA-483F-B050-BB38D596F8AD}" srcOrd="1" destOrd="0" presId="urn:microsoft.com/office/officeart/2018/2/layout/IconCircleList"/>
    <dgm:cxn modelId="{999C3686-BFC5-4CE6-8305-DC2DCF718275}" type="presParOf" srcId="{5D322697-7A0F-497E-B73C-F7AD2E6C9F5B}" destId="{CED1E165-7BDD-407B-A7FC-CCFE85B9A9DF}" srcOrd="2" destOrd="0" presId="urn:microsoft.com/office/officeart/2018/2/layout/IconCircleList"/>
    <dgm:cxn modelId="{AB0F5616-A477-4C6F-85A3-65E790D9EA58}" type="presParOf" srcId="{5D322697-7A0F-497E-B73C-F7AD2E6C9F5B}" destId="{59C83399-88EF-4399-8A42-1B5C471D25B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18869C0-25C5-4AF9-B016-8FB540B56E78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BF39638A-34BC-4F09-A224-123141855E7C}">
      <dgm:prSet/>
      <dgm:spPr/>
      <dgm:t>
        <a:bodyPr/>
        <a:lstStyle/>
        <a:p>
          <a:r>
            <a:rPr lang="en-US"/>
            <a:t>Manual data processing is time-consuming and prone to human error, leading to inefficiencies in workflow execution.</a:t>
          </a:r>
        </a:p>
      </dgm:t>
    </dgm:pt>
    <dgm:pt modelId="{04B1B3D4-EBDA-4603-938F-73A3A504395D}" type="parTrans" cxnId="{8CF2563C-5E45-497D-BD66-9AEB2F84AED7}">
      <dgm:prSet/>
      <dgm:spPr/>
      <dgm:t>
        <a:bodyPr/>
        <a:lstStyle/>
        <a:p>
          <a:endParaRPr lang="en-US"/>
        </a:p>
      </dgm:t>
    </dgm:pt>
    <dgm:pt modelId="{5AFCA29B-CA54-4F51-B0A3-34A23156FAAE}" type="sibTrans" cxnId="{8CF2563C-5E45-497D-BD66-9AEB2F84AED7}">
      <dgm:prSet/>
      <dgm:spPr/>
      <dgm:t>
        <a:bodyPr/>
        <a:lstStyle/>
        <a:p>
          <a:endParaRPr lang="en-US"/>
        </a:p>
      </dgm:t>
    </dgm:pt>
    <dgm:pt modelId="{E08290E0-DBAD-4B73-B114-DF2722E09ECF}">
      <dgm:prSet/>
      <dgm:spPr/>
      <dgm:t>
        <a:bodyPr/>
        <a:lstStyle/>
        <a:p>
          <a:r>
            <a:rPr lang="en-US"/>
            <a:t>Inconsistent and inefficient data transformation and integration across diverse platforms hampers data usability.</a:t>
          </a:r>
        </a:p>
      </dgm:t>
    </dgm:pt>
    <dgm:pt modelId="{19240D19-D64A-4FB9-8F31-F84A1B7405C4}" type="parTrans" cxnId="{BFA3BB22-BF6C-45E1-BDF5-F29CEBD222FC}">
      <dgm:prSet/>
      <dgm:spPr/>
      <dgm:t>
        <a:bodyPr/>
        <a:lstStyle/>
        <a:p>
          <a:endParaRPr lang="en-US"/>
        </a:p>
      </dgm:t>
    </dgm:pt>
    <dgm:pt modelId="{1690A0A4-C504-4C9A-BADE-76BC4D6AF70F}" type="sibTrans" cxnId="{BFA3BB22-BF6C-45E1-BDF5-F29CEBD222FC}">
      <dgm:prSet/>
      <dgm:spPr/>
      <dgm:t>
        <a:bodyPr/>
        <a:lstStyle/>
        <a:p>
          <a:endParaRPr lang="en-US"/>
        </a:p>
      </dgm:t>
    </dgm:pt>
    <dgm:pt modelId="{77E14E63-7AD5-425C-8188-CEE2E4A37DBB}">
      <dgm:prSet/>
      <dgm:spPr/>
      <dgm:t>
        <a:bodyPr/>
        <a:lstStyle/>
        <a:p>
          <a:r>
            <a:rPr lang="en-US"/>
            <a:t>Delayed insights and decision-making due to sluggish data handling and lack of real-time processing capabilities.</a:t>
          </a:r>
        </a:p>
      </dgm:t>
    </dgm:pt>
    <dgm:pt modelId="{DD47D11D-5884-4A23-9D73-29322D48ACA2}" type="parTrans" cxnId="{DF5C4CB4-4FF1-47A1-812E-415CBFF17A90}">
      <dgm:prSet/>
      <dgm:spPr/>
      <dgm:t>
        <a:bodyPr/>
        <a:lstStyle/>
        <a:p>
          <a:endParaRPr lang="en-US"/>
        </a:p>
      </dgm:t>
    </dgm:pt>
    <dgm:pt modelId="{A03FF10B-0917-42B0-A371-F2CD4A5958C8}" type="sibTrans" cxnId="{DF5C4CB4-4FF1-47A1-812E-415CBFF17A90}">
      <dgm:prSet/>
      <dgm:spPr/>
      <dgm:t>
        <a:bodyPr/>
        <a:lstStyle/>
        <a:p>
          <a:endParaRPr lang="en-US"/>
        </a:p>
      </dgm:t>
    </dgm:pt>
    <dgm:pt modelId="{0CE7A5C8-0207-0642-9143-C967183C7419}" type="pres">
      <dgm:prSet presAssocID="{618869C0-25C5-4AF9-B016-8FB540B56E78}" presName="linear" presStyleCnt="0">
        <dgm:presLayoutVars>
          <dgm:animLvl val="lvl"/>
          <dgm:resizeHandles val="exact"/>
        </dgm:presLayoutVars>
      </dgm:prSet>
      <dgm:spPr/>
    </dgm:pt>
    <dgm:pt modelId="{34E080B8-2757-9549-994B-6B7DC1532F39}" type="pres">
      <dgm:prSet presAssocID="{BF39638A-34BC-4F09-A224-123141855E7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55772D8-DAFC-1549-B092-C7902BE6C82F}" type="pres">
      <dgm:prSet presAssocID="{5AFCA29B-CA54-4F51-B0A3-34A23156FAAE}" presName="spacer" presStyleCnt="0"/>
      <dgm:spPr/>
    </dgm:pt>
    <dgm:pt modelId="{60FB9B94-0F04-F54F-A91D-7DAA86AACB54}" type="pres">
      <dgm:prSet presAssocID="{E08290E0-DBAD-4B73-B114-DF2722E09EC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117D988-7D4F-1041-9A64-F9DA15189878}" type="pres">
      <dgm:prSet presAssocID="{1690A0A4-C504-4C9A-BADE-76BC4D6AF70F}" presName="spacer" presStyleCnt="0"/>
      <dgm:spPr/>
    </dgm:pt>
    <dgm:pt modelId="{DB823EE9-9019-0541-8633-2E1D63703F78}" type="pres">
      <dgm:prSet presAssocID="{77E14E63-7AD5-425C-8188-CEE2E4A37DB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20C711F-CA60-5041-89CC-FD14DCFB3DC4}" type="presOf" srcId="{E08290E0-DBAD-4B73-B114-DF2722E09ECF}" destId="{60FB9B94-0F04-F54F-A91D-7DAA86AACB54}" srcOrd="0" destOrd="0" presId="urn:microsoft.com/office/officeart/2005/8/layout/vList2"/>
    <dgm:cxn modelId="{BFA3BB22-BF6C-45E1-BDF5-F29CEBD222FC}" srcId="{618869C0-25C5-4AF9-B016-8FB540B56E78}" destId="{E08290E0-DBAD-4B73-B114-DF2722E09ECF}" srcOrd="1" destOrd="0" parTransId="{19240D19-D64A-4FB9-8F31-F84A1B7405C4}" sibTransId="{1690A0A4-C504-4C9A-BADE-76BC4D6AF70F}"/>
    <dgm:cxn modelId="{8CF2563C-5E45-497D-BD66-9AEB2F84AED7}" srcId="{618869C0-25C5-4AF9-B016-8FB540B56E78}" destId="{BF39638A-34BC-4F09-A224-123141855E7C}" srcOrd="0" destOrd="0" parTransId="{04B1B3D4-EBDA-4603-938F-73A3A504395D}" sibTransId="{5AFCA29B-CA54-4F51-B0A3-34A23156FAAE}"/>
    <dgm:cxn modelId="{EFD92C83-D59C-8440-8C18-727D841BEA51}" type="presOf" srcId="{618869C0-25C5-4AF9-B016-8FB540B56E78}" destId="{0CE7A5C8-0207-0642-9143-C967183C7419}" srcOrd="0" destOrd="0" presId="urn:microsoft.com/office/officeart/2005/8/layout/vList2"/>
    <dgm:cxn modelId="{DF5C4CB4-4FF1-47A1-812E-415CBFF17A90}" srcId="{618869C0-25C5-4AF9-B016-8FB540B56E78}" destId="{77E14E63-7AD5-425C-8188-CEE2E4A37DBB}" srcOrd="2" destOrd="0" parTransId="{DD47D11D-5884-4A23-9D73-29322D48ACA2}" sibTransId="{A03FF10B-0917-42B0-A371-F2CD4A5958C8}"/>
    <dgm:cxn modelId="{0F7DFBD5-7770-7C4A-AE36-438E00B04FD1}" type="presOf" srcId="{77E14E63-7AD5-425C-8188-CEE2E4A37DBB}" destId="{DB823EE9-9019-0541-8633-2E1D63703F78}" srcOrd="0" destOrd="0" presId="urn:microsoft.com/office/officeart/2005/8/layout/vList2"/>
    <dgm:cxn modelId="{235690E2-EB60-7347-8660-49E219CF8B81}" type="presOf" srcId="{BF39638A-34BC-4F09-A224-123141855E7C}" destId="{34E080B8-2757-9549-994B-6B7DC1532F39}" srcOrd="0" destOrd="0" presId="urn:microsoft.com/office/officeart/2005/8/layout/vList2"/>
    <dgm:cxn modelId="{1C17A9A4-43EF-0348-900D-7E308921A55F}" type="presParOf" srcId="{0CE7A5C8-0207-0642-9143-C967183C7419}" destId="{34E080B8-2757-9549-994B-6B7DC1532F39}" srcOrd="0" destOrd="0" presId="urn:microsoft.com/office/officeart/2005/8/layout/vList2"/>
    <dgm:cxn modelId="{285EBCA8-8753-E245-A28A-D24FF95A7069}" type="presParOf" srcId="{0CE7A5C8-0207-0642-9143-C967183C7419}" destId="{855772D8-DAFC-1549-B092-C7902BE6C82F}" srcOrd="1" destOrd="0" presId="urn:microsoft.com/office/officeart/2005/8/layout/vList2"/>
    <dgm:cxn modelId="{96DF93F9-F1F8-1446-8B05-D1BBFE179F77}" type="presParOf" srcId="{0CE7A5C8-0207-0642-9143-C967183C7419}" destId="{60FB9B94-0F04-F54F-A91D-7DAA86AACB54}" srcOrd="2" destOrd="0" presId="urn:microsoft.com/office/officeart/2005/8/layout/vList2"/>
    <dgm:cxn modelId="{84EFE70E-2F68-2F4E-B83E-178C20197C0D}" type="presParOf" srcId="{0CE7A5C8-0207-0642-9143-C967183C7419}" destId="{0117D988-7D4F-1041-9A64-F9DA15189878}" srcOrd="3" destOrd="0" presId="urn:microsoft.com/office/officeart/2005/8/layout/vList2"/>
    <dgm:cxn modelId="{E14D1081-0040-604F-829C-1B1F19C765AA}" type="presParOf" srcId="{0CE7A5C8-0207-0642-9143-C967183C7419}" destId="{DB823EE9-9019-0541-8633-2E1D63703F7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2FCA5DA-BF4E-416C-ACBD-DBEFA217688A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F171968-7377-480C-A5E5-286D8DDE8A33}">
      <dgm:prSet/>
      <dgm:spPr/>
      <dgm:t>
        <a:bodyPr/>
        <a:lstStyle/>
        <a:p>
          <a:r>
            <a:rPr lang="en-US" dirty="0"/>
            <a:t>Data Ingestion</a:t>
          </a:r>
        </a:p>
        <a:p>
          <a:r>
            <a:rPr lang="en-US" dirty="0"/>
            <a:t>AWS S3 is used to store raw heart disease-related data securely.</a:t>
          </a:r>
        </a:p>
      </dgm:t>
    </dgm:pt>
    <dgm:pt modelId="{11447DC9-F1D1-4772-A8D0-57CB7B00E30B}" type="parTrans" cxnId="{46E92ABA-066E-46FE-9E00-4C5DF801FA30}">
      <dgm:prSet/>
      <dgm:spPr/>
      <dgm:t>
        <a:bodyPr/>
        <a:lstStyle/>
        <a:p>
          <a:endParaRPr lang="en-US"/>
        </a:p>
      </dgm:t>
    </dgm:pt>
    <dgm:pt modelId="{09518009-6E89-44CF-B80B-6226709632CB}" type="sibTrans" cxnId="{46E92ABA-066E-46FE-9E00-4C5DF801FA30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145FEC07-E718-41F3-A035-CCB1FEB2A8E7}">
      <dgm:prSet/>
      <dgm:spPr/>
      <dgm:t>
        <a:bodyPr/>
        <a:lstStyle/>
        <a:p>
          <a:r>
            <a:rPr lang="en-US" dirty="0"/>
            <a:t>Data Cataloging</a:t>
          </a:r>
        </a:p>
        <a:p>
          <a:r>
            <a:rPr lang="en-US" dirty="0"/>
            <a:t>AWS Glue Crawlers automatically detect schema and prepare a catalog for transformation.</a:t>
          </a:r>
        </a:p>
      </dgm:t>
    </dgm:pt>
    <dgm:pt modelId="{82D7D57F-1539-49E6-96DE-117BC1309D5D}" type="parTrans" cxnId="{E4429581-471A-4970-B08D-0B9689F5DBEB}">
      <dgm:prSet/>
      <dgm:spPr/>
      <dgm:t>
        <a:bodyPr/>
        <a:lstStyle/>
        <a:p>
          <a:endParaRPr lang="en-US"/>
        </a:p>
      </dgm:t>
    </dgm:pt>
    <dgm:pt modelId="{B318C595-1922-41F1-931F-AB4CD242FEDB}" type="sibTrans" cxnId="{E4429581-471A-4970-B08D-0B9689F5DBEB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74844E0E-D2F4-4B9B-932C-2A08556D8017}">
      <dgm:prSet/>
      <dgm:spPr/>
      <dgm:t>
        <a:bodyPr/>
        <a:lstStyle/>
        <a:p>
          <a:r>
            <a:rPr lang="en-US" dirty="0"/>
            <a:t>Data Transformation</a:t>
          </a:r>
        </a:p>
        <a:p>
          <a:r>
            <a:rPr lang="en-US" dirty="0"/>
            <a:t>AWS Glue ETL jobs clean, transform, and prepare the data for modeling.</a:t>
          </a:r>
        </a:p>
      </dgm:t>
    </dgm:pt>
    <dgm:pt modelId="{E5A949C5-B3DD-41DB-A601-6A748DB255AF}" type="parTrans" cxnId="{F9389FC7-7FB2-450C-A7FA-671C98188465}">
      <dgm:prSet/>
      <dgm:spPr/>
      <dgm:t>
        <a:bodyPr/>
        <a:lstStyle/>
        <a:p>
          <a:endParaRPr lang="en-US"/>
        </a:p>
      </dgm:t>
    </dgm:pt>
    <dgm:pt modelId="{C7F0B6C6-BA60-4F81-81C0-AA1B95654580}" type="sibTrans" cxnId="{F9389FC7-7FB2-450C-A7FA-671C98188465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9D5F865B-9CDA-4793-98F6-CCB5B1C22D55}">
      <dgm:prSet/>
      <dgm:spPr/>
      <dgm:t>
        <a:bodyPr/>
        <a:lstStyle/>
        <a:p>
          <a:r>
            <a:rPr lang="en-US" dirty="0"/>
            <a:t>Model Training &amp; Evaluation</a:t>
          </a:r>
        </a:p>
        <a:p>
          <a:r>
            <a:rPr lang="en-US" dirty="0"/>
            <a:t>Vertex AI is used to train and evaluate machine learning models on the processed data.</a:t>
          </a:r>
        </a:p>
      </dgm:t>
    </dgm:pt>
    <dgm:pt modelId="{1058C99E-0E1D-4152-906A-757B972E330E}" type="parTrans" cxnId="{A432863A-75F6-4C0F-A889-7A52024B7C82}">
      <dgm:prSet/>
      <dgm:spPr/>
      <dgm:t>
        <a:bodyPr/>
        <a:lstStyle/>
        <a:p>
          <a:endParaRPr lang="en-US"/>
        </a:p>
      </dgm:t>
    </dgm:pt>
    <dgm:pt modelId="{1E8839A2-109F-4A21-9BFC-EE838119093F}" type="sibTrans" cxnId="{A432863A-75F6-4C0F-A889-7A52024B7C82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F99E7012-CBF2-4431-810D-3E00732E8D62}">
      <dgm:prSet/>
      <dgm:spPr/>
      <dgm:t>
        <a:bodyPr/>
        <a:lstStyle/>
        <a:p>
          <a:r>
            <a:rPr lang="en-US" dirty="0"/>
            <a:t>Model Deployment</a:t>
          </a:r>
        </a:p>
        <a:p>
          <a:r>
            <a:rPr lang="en-US" dirty="0"/>
            <a:t>The trained model is deployed using Vertex AI endpoints for real-time inference.</a:t>
          </a:r>
        </a:p>
      </dgm:t>
    </dgm:pt>
    <dgm:pt modelId="{5ACBCB9F-315C-4BE5-A288-A9AFCB80C9A1}" type="parTrans" cxnId="{8BEC0E66-1027-44B4-BCCA-28AA44CCD8C5}">
      <dgm:prSet/>
      <dgm:spPr/>
      <dgm:t>
        <a:bodyPr/>
        <a:lstStyle/>
        <a:p>
          <a:endParaRPr lang="en-US"/>
        </a:p>
      </dgm:t>
    </dgm:pt>
    <dgm:pt modelId="{E55BA10C-F06B-44F5-A048-EDF2AD2E6F7F}" type="sibTrans" cxnId="{8BEC0E66-1027-44B4-BCCA-28AA44CCD8C5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3495758E-4E60-4988-8452-5F84884685B0}">
      <dgm:prSet/>
      <dgm:spPr/>
      <dgm:t>
        <a:bodyPr/>
        <a:lstStyle/>
        <a:p>
          <a:r>
            <a:rPr lang="en-US" dirty="0"/>
            <a:t>Dashboard Hosting</a:t>
          </a:r>
        </a:p>
        <a:p>
          <a:r>
            <a:rPr lang="en-IN" dirty="0"/>
            <a:t>An AWS EC2 instance hosts a </a:t>
          </a:r>
          <a:r>
            <a:rPr lang="en-IN" dirty="0" err="1"/>
            <a:t>Streamlit</a:t>
          </a:r>
          <a:r>
            <a:rPr lang="en-IN"/>
            <a:t> dashboard for heart disease prediction, allowing users to input data and receive real-time predictions.</a:t>
          </a:r>
          <a:endParaRPr lang="en-US" dirty="0"/>
        </a:p>
      </dgm:t>
    </dgm:pt>
    <dgm:pt modelId="{91D1566F-F06D-4B81-96CF-4B39563CCF02}" type="parTrans" cxnId="{5DA35DBD-8244-4DCC-AE6B-F7EE9A60AE41}">
      <dgm:prSet/>
      <dgm:spPr/>
      <dgm:t>
        <a:bodyPr/>
        <a:lstStyle/>
        <a:p>
          <a:endParaRPr lang="en-US"/>
        </a:p>
      </dgm:t>
    </dgm:pt>
    <dgm:pt modelId="{7E205EDA-3ACE-499F-B16E-A6DD57CD5D0E}" type="sibTrans" cxnId="{5DA35DBD-8244-4DCC-AE6B-F7EE9A60AE41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B57CEEC9-0531-2941-BD41-3BE798654718}" type="pres">
      <dgm:prSet presAssocID="{D2FCA5DA-BF4E-416C-ACBD-DBEFA217688A}" presName="linearFlow" presStyleCnt="0">
        <dgm:presLayoutVars>
          <dgm:dir/>
          <dgm:animLvl val="lvl"/>
          <dgm:resizeHandles val="exact"/>
        </dgm:presLayoutVars>
      </dgm:prSet>
      <dgm:spPr/>
    </dgm:pt>
    <dgm:pt modelId="{D8F788EB-B6ED-2848-8FDC-1BE38EBDA254}" type="pres">
      <dgm:prSet presAssocID="{0F171968-7377-480C-A5E5-286D8DDE8A33}" presName="compositeNode" presStyleCnt="0"/>
      <dgm:spPr/>
    </dgm:pt>
    <dgm:pt modelId="{21995391-FDFA-CE43-850E-C0E467FEE5B4}" type="pres">
      <dgm:prSet presAssocID="{0F171968-7377-480C-A5E5-286D8DDE8A3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7FFD762-5534-BB40-A97F-1E28110A142C}" type="pres">
      <dgm:prSet presAssocID="{0F171968-7377-480C-A5E5-286D8DDE8A33}" presName="parSh" presStyleCnt="0"/>
      <dgm:spPr/>
    </dgm:pt>
    <dgm:pt modelId="{DC34E973-BE7E-954A-BD9A-0287FE62C7A7}" type="pres">
      <dgm:prSet presAssocID="{0F171968-7377-480C-A5E5-286D8DDE8A33}" presName="lineNode" presStyleLbl="alignAccFollowNode1" presStyleIdx="0" presStyleCnt="18"/>
      <dgm:spPr/>
    </dgm:pt>
    <dgm:pt modelId="{CF2A4BB4-59B0-B040-B7B2-9A619A1484D8}" type="pres">
      <dgm:prSet presAssocID="{0F171968-7377-480C-A5E5-286D8DDE8A33}" presName="lineArrowNode" presStyleLbl="alignAccFollowNode1" presStyleIdx="1" presStyleCnt="18"/>
      <dgm:spPr/>
    </dgm:pt>
    <dgm:pt modelId="{620973B9-98C2-CD46-AC39-DC045D9BB01C}" type="pres">
      <dgm:prSet presAssocID="{09518009-6E89-44CF-B80B-6226709632CB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8D45F889-5B10-1C4C-82C0-AE62BAEE1D2A}" type="pres">
      <dgm:prSet presAssocID="{09518009-6E89-44CF-B80B-6226709632CB}" presName="spacerBetweenCircleAndCallout" presStyleCnt="0">
        <dgm:presLayoutVars/>
      </dgm:prSet>
      <dgm:spPr/>
    </dgm:pt>
    <dgm:pt modelId="{E9615E89-D572-E843-B3FF-6F2F0A3D9D03}" type="pres">
      <dgm:prSet presAssocID="{0F171968-7377-480C-A5E5-286D8DDE8A33}" presName="nodeText" presStyleLbl="alignAccFollowNode1" presStyleIdx="2" presStyleCnt="18">
        <dgm:presLayoutVars>
          <dgm:bulletEnabled val="1"/>
        </dgm:presLayoutVars>
      </dgm:prSet>
      <dgm:spPr/>
    </dgm:pt>
    <dgm:pt modelId="{10876C6B-41C5-5C4C-8568-0B47061BD864}" type="pres">
      <dgm:prSet presAssocID="{09518009-6E89-44CF-B80B-6226709632CB}" presName="sibTransComposite" presStyleCnt="0"/>
      <dgm:spPr/>
    </dgm:pt>
    <dgm:pt modelId="{1C8770B8-A2EF-F940-993E-192600D0F3CD}" type="pres">
      <dgm:prSet presAssocID="{145FEC07-E718-41F3-A035-CCB1FEB2A8E7}" presName="compositeNode" presStyleCnt="0"/>
      <dgm:spPr/>
    </dgm:pt>
    <dgm:pt modelId="{4309F475-D500-974F-9ED8-EB4040CAEBAD}" type="pres">
      <dgm:prSet presAssocID="{145FEC07-E718-41F3-A035-CCB1FEB2A8E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CB00EA0-6143-5C4B-832D-BA51BB2F704E}" type="pres">
      <dgm:prSet presAssocID="{145FEC07-E718-41F3-A035-CCB1FEB2A8E7}" presName="parSh" presStyleCnt="0"/>
      <dgm:spPr/>
    </dgm:pt>
    <dgm:pt modelId="{5BFDB969-DC9B-7345-A987-39B4D0B3435D}" type="pres">
      <dgm:prSet presAssocID="{145FEC07-E718-41F3-A035-CCB1FEB2A8E7}" presName="lineNode" presStyleLbl="alignAccFollowNode1" presStyleIdx="3" presStyleCnt="18"/>
      <dgm:spPr/>
    </dgm:pt>
    <dgm:pt modelId="{B1599C79-FAB1-7F47-8D70-A7083B51419F}" type="pres">
      <dgm:prSet presAssocID="{145FEC07-E718-41F3-A035-CCB1FEB2A8E7}" presName="lineArrowNode" presStyleLbl="alignAccFollowNode1" presStyleIdx="4" presStyleCnt="18"/>
      <dgm:spPr/>
    </dgm:pt>
    <dgm:pt modelId="{CA9A8234-4F16-DC4B-9337-4EF76BE43CC7}" type="pres">
      <dgm:prSet presAssocID="{B318C595-1922-41F1-931F-AB4CD242FEDB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04E2CB10-2F1F-464D-A23B-33A91A4A3D25}" type="pres">
      <dgm:prSet presAssocID="{B318C595-1922-41F1-931F-AB4CD242FEDB}" presName="spacerBetweenCircleAndCallout" presStyleCnt="0">
        <dgm:presLayoutVars/>
      </dgm:prSet>
      <dgm:spPr/>
    </dgm:pt>
    <dgm:pt modelId="{E75B478D-83C8-EA49-A672-23219C479400}" type="pres">
      <dgm:prSet presAssocID="{145FEC07-E718-41F3-A035-CCB1FEB2A8E7}" presName="nodeText" presStyleLbl="alignAccFollowNode1" presStyleIdx="5" presStyleCnt="18">
        <dgm:presLayoutVars>
          <dgm:bulletEnabled val="1"/>
        </dgm:presLayoutVars>
      </dgm:prSet>
      <dgm:spPr/>
    </dgm:pt>
    <dgm:pt modelId="{6173DF81-6DFF-DD4A-BDD9-5BFF401B4B25}" type="pres">
      <dgm:prSet presAssocID="{B318C595-1922-41F1-931F-AB4CD242FEDB}" presName="sibTransComposite" presStyleCnt="0"/>
      <dgm:spPr/>
    </dgm:pt>
    <dgm:pt modelId="{79E7772C-0BC5-4B4A-BE68-A8899CF59123}" type="pres">
      <dgm:prSet presAssocID="{74844E0E-D2F4-4B9B-932C-2A08556D8017}" presName="compositeNode" presStyleCnt="0"/>
      <dgm:spPr/>
    </dgm:pt>
    <dgm:pt modelId="{72FEF6EE-3837-594F-A67C-EF5A0501BC8D}" type="pres">
      <dgm:prSet presAssocID="{74844E0E-D2F4-4B9B-932C-2A08556D801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391BBAC-F83C-9C4E-9F3D-B365166F3702}" type="pres">
      <dgm:prSet presAssocID="{74844E0E-D2F4-4B9B-932C-2A08556D8017}" presName="parSh" presStyleCnt="0"/>
      <dgm:spPr/>
    </dgm:pt>
    <dgm:pt modelId="{B951150A-267A-9642-A3E7-9753BB9A7A7C}" type="pres">
      <dgm:prSet presAssocID="{74844E0E-D2F4-4B9B-932C-2A08556D8017}" presName="lineNode" presStyleLbl="alignAccFollowNode1" presStyleIdx="6" presStyleCnt="18"/>
      <dgm:spPr/>
    </dgm:pt>
    <dgm:pt modelId="{C09F32CC-8EC8-A44B-9681-583E9F8F4468}" type="pres">
      <dgm:prSet presAssocID="{74844E0E-D2F4-4B9B-932C-2A08556D8017}" presName="lineArrowNode" presStyleLbl="alignAccFollowNode1" presStyleIdx="7" presStyleCnt="18"/>
      <dgm:spPr/>
    </dgm:pt>
    <dgm:pt modelId="{CC0F5980-BC2C-D54F-B518-1CA382A5A5AD}" type="pres">
      <dgm:prSet presAssocID="{C7F0B6C6-BA60-4F81-81C0-AA1B95654580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51DAD7E0-F419-9345-BED3-69A7CBE16B74}" type="pres">
      <dgm:prSet presAssocID="{C7F0B6C6-BA60-4F81-81C0-AA1B95654580}" presName="spacerBetweenCircleAndCallout" presStyleCnt="0">
        <dgm:presLayoutVars/>
      </dgm:prSet>
      <dgm:spPr/>
    </dgm:pt>
    <dgm:pt modelId="{48D6B36F-573A-9D41-9F74-8ED5FE071B9F}" type="pres">
      <dgm:prSet presAssocID="{74844E0E-D2F4-4B9B-932C-2A08556D8017}" presName="nodeText" presStyleLbl="alignAccFollowNode1" presStyleIdx="8" presStyleCnt="18">
        <dgm:presLayoutVars>
          <dgm:bulletEnabled val="1"/>
        </dgm:presLayoutVars>
      </dgm:prSet>
      <dgm:spPr/>
    </dgm:pt>
    <dgm:pt modelId="{126BA7B5-2890-7947-8EDD-56C323F14A4C}" type="pres">
      <dgm:prSet presAssocID="{C7F0B6C6-BA60-4F81-81C0-AA1B95654580}" presName="sibTransComposite" presStyleCnt="0"/>
      <dgm:spPr/>
    </dgm:pt>
    <dgm:pt modelId="{EC22ED5E-3D00-8A4E-BE59-F758C5B510FB}" type="pres">
      <dgm:prSet presAssocID="{9D5F865B-9CDA-4793-98F6-CCB5B1C22D55}" presName="compositeNode" presStyleCnt="0"/>
      <dgm:spPr/>
    </dgm:pt>
    <dgm:pt modelId="{B724AAAA-6A05-5641-9CED-222CAAA014F0}" type="pres">
      <dgm:prSet presAssocID="{9D5F865B-9CDA-4793-98F6-CCB5B1C22D5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11EA491-564B-AB42-80B7-D4AFBD6EA4E0}" type="pres">
      <dgm:prSet presAssocID="{9D5F865B-9CDA-4793-98F6-CCB5B1C22D55}" presName="parSh" presStyleCnt="0"/>
      <dgm:spPr/>
    </dgm:pt>
    <dgm:pt modelId="{AA30449E-DB69-0546-B00E-4AC94F410561}" type="pres">
      <dgm:prSet presAssocID="{9D5F865B-9CDA-4793-98F6-CCB5B1C22D55}" presName="lineNode" presStyleLbl="alignAccFollowNode1" presStyleIdx="9" presStyleCnt="18"/>
      <dgm:spPr/>
    </dgm:pt>
    <dgm:pt modelId="{98299BBE-11BF-AB4C-93A9-32065FD362E8}" type="pres">
      <dgm:prSet presAssocID="{9D5F865B-9CDA-4793-98F6-CCB5B1C22D55}" presName="lineArrowNode" presStyleLbl="alignAccFollowNode1" presStyleIdx="10" presStyleCnt="18"/>
      <dgm:spPr/>
    </dgm:pt>
    <dgm:pt modelId="{16B82405-F196-114F-9A1B-5D44847F2584}" type="pres">
      <dgm:prSet presAssocID="{1E8839A2-109F-4A21-9BFC-EE838119093F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6C78EFE2-D105-8E4D-8058-0CE010B549AE}" type="pres">
      <dgm:prSet presAssocID="{1E8839A2-109F-4A21-9BFC-EE838119093F}" presName="spacerBetweenCircleAndCallout" presStyleCnt="0">
        <dgm:presLayoutVars/>
      </dgm:prSet>
      <dgm:spPr/>
    </dgm:pt>
    <dgm:pt modelId="{BB1E49E9-5CB8-CA4A-A170-0CF7462A167F}" type="pres">
      <dgm:prSet presAssocID="{9D5F865B-9CDA-4793-98F6-CCB5B1C22D55}" presName="nodeText" presStyleLbl="alignAccFollowNode1" presStyleIdx="11" presStyleCnt="18">
        <dgm:presLayoutVars>
          <dgm:bulletEnabled val="1"/>
        </dgm:presLayoutVars>
      </dgm:prSet>
      <dgm:spPr/>
    </dgm:pt>
    <dgm:pt modelId="{C861DBB5-8C9A-164A-BC7B-86CBCF4040C8}" type="pres">
      <dgm:prSet presAssocID="{1E8839A2-109F-4A21-9BFC-EE838119093F}" presName="sibTransComposite" presStyleCnt="0"/>
      <dgm:spPr/>
    </dgm:pt>
    <dgm:pt modelId="{235FF0DF-260B-8B4E-9F0D-748433669333}" type="pres">
      <dgm:prSet presAssocID="{F99E7012-CBF2-4431-810D-3E00732E8D62}" presName="compositeNode" presStyleCnt="0"/>
      <dgm:spPr/>
    </dgm:pt>
    <dgm:pt modelId="{EAB06DEE-B3EC-FB4F-A8C6-0B53689C2B3C}" type="pres">
      <dgm:prSet presAssocID="{F99E7012-CBF2-4431-810D-3E00732E8D6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982164A-C1F6-4342-ABE9-B7B07E5A5A88}" type="pres">
      <dgm:prSet presAssocID="{F99E7012-CBF2-4431-810D-3E00732E8D62}" presName="parSh" presStyleCnt="0"/>
      <dgm:spPr/>
    </dgm:pt>
    <dgm:pt modelId="{471A3B72-A7C3-EA46-B698-740726FF6FA1}" type="pres">
      <dgm:prSet presAssocID="{F99E7012-CBF2-4431-810D-3E00732E8D62}" presName="lineNode" presStyleLbl="alignAccFollowNode1" presStyleIdx="12" presStyleCnt="18"/>
      <dgm:spPr/>
    </dgm:pt>
    <dgm:pt modelId="{9ADBC42F-EF33-CA45-AB89-52C3E949CEFB}" type="pres">
      <dgm:prSet presAssocID="{F99E7012-CBF2-4431-810D-3E00732E8D62}" presName="lineArrowNode" presStyleLbl="alignAccFollowNode1" presStyleIdx="13" presStyleCnt="18"/>
      <dgm:spPr/>
    </dgm:pt>
    <dgm:pt modelId="{89E36081-9D6A-8844-9A90-2E446D248188}" type="pres">
      <dgm:prSet presAssocID="{E55BA10C-F06B-44F5-A048-EDF2AD2E6F7F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A86D4089-9086-E94E-A23B-40E64961D642}" type="pres">
      <dgm:prSet presAssocID="{E55BA10C-F06B-44F5-A048-EDF2AD2E6F7F}" presName="spacerBetweenCircleAndCallout" presStyleCnt="0">
        <dgm:presLayoutVars/>
      </dgm:prSet>
      <dgm:spPr/>
    </dgm:pt>
    <dgm:pt modelId="{CD544E71-BFAC-A846-9809-685924E88182}" type="pres">
      <dgm:prSet presAssocID="{F99E7012-CBF2-4431-810D-3E00732E8D62}" presName="nodeText" presStyleLbl="alignAccFollowNode1" presStyleIdx="14" presStyleCnt="18">
        <dgm:presLayoutVars>
          <dgm:bulletEnabled val="1"/>
        </dgm:presLayoutVars>
      </dgm:prSet>
      <dgm:spPr/>
    </dgm:pt>
    <dgm:pt modelId="{24D7EBB9-27D2-FC4F-813C-22FE4BF7F8F5}" type="pres">
      <dgm:prSet presAssocID="{E55BA10C-F06B-44F5-A048-EDF2AD2E6F7F}" presName="sibTransComposite" presStyleCnt="0"/>
      <dgm:spPr/>
    </dgm:pt>
    <dgm:pt modelId="{867B4A58-1439-094C-A508-01494C2260F2}" type="pres">
      <dgm:prSet presAssocID="{3495758E-4E60-4988-8452-5F84884685B0}" presName="compositeNode" presStyleCnt="0"/>
      <dgm:spPr/>
    </dgm:pt>
    <dgm:pt modelId="{34B6C00B-0797-1943-83D7-7612EE3CC9A1}" type="pres">
      <dgm:prSet presAssocID="{3495758E-4E60-4988-8452-5F84884685B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AB983C3-2AB9-5A42-BE08-5FD961D3C496}" type="pres">
      <dgm:prSet presAssocID="{3495758E-4E60-4988-8452-5F84884685B0}" presName="parSh" presStyleCnt="0"/>
      <dgm:spPr/>
    </dgm:pt>
    <dgm:pt modelId="{C3377B71-D588-F948-BEF4-8260CCA586DC}" type="pres">
      <dgm:prSet presAssocID="{3495758E-4E60-4988-8452-5F84884685B0}" presName="lineNode" presStyleLbl="alignAccFollowNode1" presStyleIdx="15" presStyleCnt="18"/>
      <dgm:spPr/>
    </dgm:pt>
    <dgm:pt modelId="{50762F51-1A83-BA4F-AD88-5EE9CA0579A0}" type="pres">
      <dgm:prSet presAssocID="{3495758E-4E60-4988-8452-5F84884685B0}" presName="lineArrowNode" presStyleLbl="alignAccFollowNode1" presStyleIdx="16" presStyleCnt="18"/>
      <dgm:spPr/>
    </dgm:pt>
    <dgm:pt modelId="{0E86D378-50EC-824A-A37B-86C0121E183F}" type="pres">
      <dgm:prSet presAssocID="{7E205EDA-3ACE-499F-B16E-A6DD57CD5D0E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06C07042-15D9-0443-AF5A-EA9E6822EF39}" type="pres">
      <dgm:prSet presAssocID="{7E205EDA-3ACE-499F-B16E-A6DD57CD5D0E}" presName="spacerBetweenCircleAndCallout" presStyleCnt="0">
        <dgm:presLayoutVars/>
      </dgm:prSet>
      <dgm:spPr/>
    </dgm:pt>
    <dgm:pt modelId="{0F8B9103-8038-064D-8C46-19B7C05F4BDF}" type="pres">
      <dgm:prSet presAssocID="{3495758E-4E60-4988-8452-5F84884685B0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C17FDB02-9C8B-9248-982E-AEC44063E16A}" type="presOf" srcId="{D2FCA5DA-BF4E-416C-ACBD-DBEFA217688A}" destId="{B57CEEC9-0531-2941-BD41-3BE798654718}" srcOrd="0" destOrd="0" presId="urn:microsoft.com/office/officeart/2016/7/layout/LinearArrowProcessNumbered"/>
    <dgm:cxn modelId="{E7A55909-CD43-2E40-9739-CB3356D36DCB}" type="presOf" srcId="{3495758E-4E60-4988-8452-5F84884685B0}" destId="{0F8B9103-8038-064D-8C46-19B7C05F4BDF}" srcOrd="0" destOrd="0" presId="urn:microsoft.com/office/officeart/2016/7/layout/LinearArrowProcessNumbered"/>
    <dgm:cxn modelId="{19A86A33-48B4-3C48-885D-5A23F2418D5D}" type="presOf" srcId="{09518009-6E89-44CF-B80B-6226709632CB}" destId="{620973B9-98C2-CD46-AC39-DC045D9BB01C}" srcOrd="0" destOrd="0" presId="urn:microsoft.com/office/officeart/2016/7/layout/LinearArrowProcessNumbered"/>
    <dgm:cxn modelId="{A432863A-75F6-4C0F-A889-7A52024B7C82}" srcId="{D2FCA5DA-BF4E-416C-ACBD-DBEFA217688A}" destId="{9D5F865B-9CDA-4793-98F6-CCB5B1C22D55}" srcOrd="3" destOrd="0" parTransId="{1058C99E-0E1D-4152-906A-757B972E330E}" sibTransId="{1E8839A2-109F-4A21-9BFC-EE838119093F}"/>
    <dgm:cxn modelId="{68D48444-A48A-1E4B-AD6E-79424F51A6AF}" type="presOf" srcId="{C7F0B6C6-BA60-4F81-81C0-AA1B95654580}" destId="{CC0F5980-BC2C-D54F-B518-1CA382A5A5AD}" srcOrd="0" destOrd="0" presId="urn:microsoft.com/office/officeart/2016/7/layout/LinearArrowProcessNumbered"/>
    <dgm:cxn modelId="{4BA74F59-3FEE-C44B-874F-FB377EC45D04}" type="presOf" srcId="{1E8839A2-109F-4A21-9BFC-EE838119093F}" destId="{16B82405-F196-114F-9A1B-5D44847F2584}" srcOrd="0" destOrd="0" presId="urn:microsoft.com/office/officeart/2016/7/layout/LinearArrowProcessNumbered"/>
    <dgm:cxn modelId="{768BF55B-C70C-784B-B303-A3ABA07BE20A}" type="presOf" srcId="{74844E0E-D2F4-4B9B-932C-2A08556D8017}" destId="{48D6B36F-573A-9D41-9F74-8ED5FE071B9F}" srcOrd="0" destOrd="0" presId="urn:microsoft.com/office/officeart/2016/7/layout/LinearArrowProcessNumbered"/>
    <dgm:cxn modelId="{8BEC0E66-1027-44B4-BCCA-28AA44CCD8C5}" srcId="{D2FCA5DA-BF4E-416C-ACBD-DBEFA217688A}" destId="{F99E7012-CBF2-4431-810D-3E00732E8D62}" srcOrd="4" destOrd="0" parTransId="{5ACBCB9F-315C-4BE5-A288-A9AFCB80C9A1}" sibTransId="{E55BA10C-F06B-44F5-A048-EDF2AD2E6F7F}"/>
    <dgm:cxn modelId="{B874396A-ED68-BB41-B891-DAC21FDD99C7}" type="presOf" srcId="{B318C595-1922-41F1-931F-AB4CD242FEDB}" destId="{CA9A8234-4F16-DC4B-9337-4EF76BE43CC7}" srcOrd="0" destOrd="0" presId="urn:microsoft.com/office/officeart/2016/7/layout/LinearArrowProcessNumbered"/>
    <dgm:cxn modelId="{E4429581-471A-4970-B08D-0B9689F5DBEB}" srcId="{D2FCA5DA-BF4E-416C-ACBD-DBEFA217688A}" destId="{145FEC07-E718-41F3-A035-CCB1FEB2A8E7}" srcOrd="1" destOrd="0" parTransId="{82D7D57F-1539-49E6-96DE-117BC1309D5D}" sibTransId="{B318C595-1922-41F1-931F-AB4CD242FEDB}"/>
    <dgm:cxn modelId="{51B77482-B094-9847-A0CC-B44C840833DD}" type="presOf" srcId="{E55BA10C-F06B-44F5-A048-EDF2AD2E6F7F}" destId="{89E36081-9D6A-8844-9A90-2E446D248188}" srcOrd="0" destOrd="0" presId="urn:microsoft.com/office/officeart/2016/7/layout/LinearArrowProcessNumbered"/>
    <dgm:cxn modelId="{B4A1418A-1B08-EA41-AA0F-DC41B578FA75}" type="presOf" srcId="{145FEC07-E718-41F3-A035-CCB1FEB2A8E7}" destId="{E75B478D-83C8-EA49-A672-23219C479400}" srcOrd="0" destOrd="0" presId="urn:microsoft.com/office/officeart/2016/7/layout/LinearArrowProcessNumbered"/>
    <dgm:cxn modelId="{C541759F-0569-1944-8D61-1E6D7DF6B663}" type="presOf" srcId="{9D5F865B-9CDA-4793-98F6-CCB5B1C22D55}" destId="{BB1E49E9-5CB8-CA4A-A170-0CF7462A167F}" srcOrd="0" destOrd="0" presId="urn:microsoft.com/office/officeart/2016/7/layout/LinearArrowProcessNumbered"/>
    <dgm:cxn modelId="{D0AC1AAD-DE17-C347-A39B-256EF14C1282}" type="presOf" srcId="{0F171968-7377-480C-A5E5-286D8DDE8A33}" destId="{E9615E89-D572-E843-B3FF-6F2F0A3D9D03}" srcOrd="0" destOrd="0" presId="urn:microsoft.com/office/officeart/2016/7/layout/LinearArrowProcessNumbered"/>
    <dgm:cxn modelId="{7AA5D3B5-8730-A94F-81EB-2DCA6AC5EA26}" type="presOf" srcId="{7E205EDA-3ACE-499F-B16E-A6DD57CD5D0E}" destId="{0E86D378-50EC-824A-A37B-86C0121E183F}" srcOrd="0" destOrd="0" presId="urn:microsoft.com/office/officeart/2016/7/layout/LinearArrowProcessNumbered"/>
    <dgm:cxn modelId="{46E92ABA-066E-46FE-9E00-4C5DF801FA30}" srcId="{D2FCA5DA-BF4E-416C-ACBD-DBEFA217688A}" destId="{0F171968-7377-480C-A5E5-286D8DDE8A33}" srcOrd="0" destOrd="0" parTransId="{11447DC9-F1D1-4772-A8D0-57CB7B00E30B}" sibTransId="{09518009-6E89-44CF-B80B-6226709632CB}"/>
    <dgm:cxn modelId="{5DA35DBD-8244-4DCC-AE6B-F7EE9A60AE41}" srcId="{D2FCA5DA-BF4E-416C-ACBD-DBEFA217688A}" destId="{3495758E-4E60-4988-8452-5F84884685B0}" srcOrd="5" destOrd="0" parTransId="{91D1566F-F06D-4B81-96CF-4B39563CCF02}" sibTransId="{7E205EDA-3ACE-499F-B16E-A6DD57CD5D0E}"/>
    <dgm:cxn modelId="{F9389FC7-7FB2-450C-A7FA-671C98188465}" srcId="{D2FCA5DA-BF4E-416C-ACBD-DBEFA217688A}" destId="{74844E0E-D2F4-4B9B-932C-2A08556D8017}" srcOrd="2" destOrd="0" parTransId="{E5A949C5-B3DD-41DB-A601-6A748DB255AF}" sibTransId="{C7F0B6C6-BA60-4F81-81C0-AA1B95654580}"/>
    <dgm:cxn modelId="{AB9CFDEE-7B28-364C-957B-F8D537B76931}" type="presOf" srcId="{F99E7012-CBF2-4431-810D-3E00732E8D62}" destId="{CD544E71-BFAC-A846-9809-685924E88182}" srcOrd="0" destOrd="0" presId="urn:microsoft.com/office/officeart/2016/7/layout/LinearArrowProcessNumbered"/>
    <dgm:cxn modelId="{44E15248-2C47-2840-B9F8-C68C1A56967F}" type="presParOf" srcId="{B57CEEC9-0531-2941-BD41-3BE798654718}" destId="{D8F788EB-B6ED-2848-8FDC-1BE38EBDA254}" srcOrd="0" destOrd="0" presId="urn:microsoft.com/office/officeart/2016/7/layout/LinearArrowProcessNumbered"/>
    <dgm:cxn modelId="{EB23D41E-C035-784E-9758-900783E1A5A8}" type="presParOf" srcId="{D8F788EB-B6ED-2848-8FDC-1BE38EBDA254}" destId="{21995391-FDFA-CE43-850E-C0E467FEE5B4}" srcOrd="0" destOrd="0" presId="urn:microsoft.com/office/officeart/2016/7/layout/LinearArrowProcessNumbered"/>
    <dgm:cxn modelId="{503DC6A4-7CF1-8245-A591-EB28095BB4F1}" type="presParOf" srcId="{D8F788EB-B6ED-2848-8FDC-1BE38EBDA254}" destId="{57FFD762-5534-BB40-A97F-1E28110A142C}" srcOrd="1" destOrd="0" presId="urn:microsoft.com/office/officeart/2016/7/layout/LinearArrowProcessNumbered"/>
    <dgm:cxn modelId="{2F2040A7-A3F3-7B42-8D3D-82B2CFE2FD3E}" type="presParOf" srcId="{57FFD762-5534-BB40-A97F-1E28110A142C}" destId="{DC34E973-BE7E-954A-BD9A-0287FE62C7A7}" srcOrd="0" destOrd="0" presId="urn:microsoft.com/office/officeart/2016/7/layout/LinearArrowProcessNumbered"/>
    <dgm:cxn modelId="{ABE62F55-2168-0141-839F-25BAB169F08B}" type="presParOf" srcId="{57FFD762-5534-BB40-A97F-1E28110A142C}" destId="{CF2A4BB4-59B0-B040-B7B2-9A619A1484D8}" srcOrd="1" destOrd="0" presId="urn:microsoft.com/office/officeart/2016/7/layout/LinearArrowProcessNumbered"/>
    <dgm:cxn modelId="{6B692F17-E751-9B4F-A85C-A6EFE0709456}" type="presParOf" srcId="{57FFD762-5534-BB40-A97F-1E28110A142C}" destId="{620973B9-98C2-CD46-AC39-DC045D9BB01C}" srcOrd="2" destOrd="0" presId="urn:microsoft.com/office/officeart/2016/7/layout/LinearArrowProcessNumbered"/>
    <dgm:cxn modelId="{2E532EB8-01E1-264F-803F-322B77C99E9A}" type="presParOf" srcId="{57FFD762-5534-BB40-A97F-1E28110A142C}" destId="{8D45F889-5B10-1C4C-82C0-AE62BAEE1D2A}" srcOrd="3" destOrd="0" presId="urn:microsoft.com/office/officeart/2016/7/layout/LinearArrowProcessNumbered"/>
    <dgm:cxn modelId="{DF8689AE-4D06-D34A-974A-2CF066727DD0}" type="presParOf" srcId="{D8F788EB-B6ED-2848-8FDC-1BE38EBDA254}" destId="{E9615E89-D572-E843-B3FF-6F2F0A3D9D03}" srcOrd="2" destOrd="0" presId="urn:microsoft.com/office/officeart/2016/7/layout/LinearArrowProcessNumbered"/>
    <dgm:cxn modelId="{4CD73606-1BEB-D443-8C64-CBA31E36D2BB}" type="presParOf" srcId="{B57CEEC9-0531-2941-BD41-3BE798654718}" destId="{10876C6B-41C5-5C4C-8568-0B47061BD864}" srcOrd="1" destOrd="0" presId="urn:microsoft.com/office/officeart/2016/7/layout/LinearArrowProcessNumbered"/>
    <dgm:cxn modelId="{B600242C-BCB0-C042-80F4-1BF9369E4FE2}" type="presParOf" srcId="{B57CEEC9-0531-2941-BD41-3BE798654718}" destId="{1C8770B8-A2EF-F940-993E-192600D0F3CD}" srcOrd="2" destOrd="0" presId="urn:microsoft.com/office/officeart/2016/7/layout/LinearArrowProcessNumbered"/>
    <dgm:cxn modelId="{EEFFA6DD-B056-4548-8D54-43E14A47C5EF}" type="presParOf" srcId="{1C8770B8-A2EF-F940-993E-192600D0F3CD}" destId="{4309F475-D500-974F-9ED8-EB4040CAEBAD}" srcOrd="0" destOrd="0" presId="urn:microsoft.com/office/officeart/2016/7/layout/LinearArrowProcessNumbered"/>
    <dgm:cxn modelId="{D04CC9C9-4F5C-E24E-884C-ACB3408E4C0D}" type="presParOf" srcId="{1C8770B8-A2EF-F940-993E-192600D0F3CD}" destId="{0CB00EA0-6143-5C4B-832D-BA51BB2F704E}" srcOrd="1" destOrd="0" presId="urn:microsoft.com/office/officeart/2016/7/layout/LinearArrowProcessNumbered"/>
    <dgm:cxn modelId="{B9CE2F10-4198-2F40-AC6F-05EF1323FF8B}" type="presParOf" srcId="{0CB00EA0-6143-5C4B-832D-BA51BB2F704E}" destId="{5BFDB969-DC9B-7345-A987-39B4D0B3435D}" srcOrd="0" destOrd="0" presId="urn:microsoft.com/office/officeart/2016/7/layout/LinearArrowProcessNumbered"/>
    <dgm:cxn modelId="{6B2B1C5A-0AD1-B44A-834C-A9A00E69BD0B}" type="presParOf" srcId="{0CB00EA0-6143-5C4B-832D-BA51BB2F704E}" destId="{B1599C79-FAB1-7F47-8D70-A7083B51419F}" srcOrd="1" destOrd="0" presId="urn:microsoft.com/office/officeart/2016/7/layout/LinearArrowProcessNumbered"/>
    <dgm:cxn modelId="{B4421BB6-CA55-2E43-BBE0-1AABC5BDFA70}" type="presParOf" srcId="{0CB00EA0-6143-5C4B-832D-BA51BB2F704E}" destId="{CA9A8234-4F16-DC4B-9337-4EF76BE43CC7}" srcOrd="2" destOrd="0" presId="urn:microsoft.com/office/officeart/2016/7/layout/LinearArrowProcessNumbered"/>
    <dgm:cxn modelId="{45B00A34-9278-8447-8AC6-9A5FACD29DB0}" type="presParOf" srcId="{0CB00EA0-6143-5C4B-832D-BA51BB2F704E}" destId="{04E2CB10-2F1F-464D-A23B-33A91A4A3D25}" srcOrd="3" destOrd="0" presId="urn:microsoft.com/office/officeart/2016/7/layout/LinearArrowProcessNumbered"/>
    <dgm:cxn modelId="{D12109EB-6C53-0F43-B730-749EFD754377}" type="presParOf" srcId="{1C8770B8-A2EF-F940-993E-192600D0F3CD}" destId="{E75B478D-83C8-EA49-A672-23219C479400}" srcOrd="2" destOrd="0" presId="urn:microsoft.com/office/officeart/2016/7/layout/LinearArrowProcessNumbered"/>
    <dgm:cxn modelId="{726254DD-F42B-3144-A3F9-D5ECAA984558}" type="presParOf" srcId="{B57CEEC9-0531-2941-BD41-3BE798654718}" destId="{6173DF81-6DFF-DD4A-BDD9-5BFF401B4B25}" srcOrd="3" destOrd="0" presId="urn:microsoft.com/office/officeart/2016/7/layout/LinearArrowProcessNumbered"/>
    <dgm:cxn modelId="{3511DAF6-8E52-6940-9755-6403AAE69993}" type="presParOf" srcId="{B57CEEC9-0531-2941-BD41-3BE798654718}" destId="{79E7772C-0BC5-4B4A-BE68-A8899CF59123}" srcOrd="4" destOrd="0" presId="urn:microsoft.com/office/officeart/2016/7/layout/LinearArrowProcessNumbered"/>
    <dgm:cxn modelId="{A987C708-A5F6-764D-BC8F-C27DB6BD6BF1}" type="presParOf" srcId="{79E7772C-0BC5-4B4A-BE68-A8899CF59123}" destId="{72FEF6EE-3837-594F-A67C-EF5A0501BC8D}" srcOrd="0" destOrd="0" presId="urn:microsoft.com/office/officeart/2016/7/layout/LinearArrowProcessNumbered"/>
    <dgm:cxn modelId="{6DFCFB03-BF51-0B40-8359-95316EC24C22}" type="presParOf" srcId="{79E7772C-0BC5-4B4A-BE68-A8899CF59123}" destId="{D391BBAC-F83C-9C4E-9F3D-B365166F3702}" srcOrd="1" destOrd="0" presId="urn:microsoft.com/office/officeart/2016/7/layout/LinearArrowProcessNumbered"/>
    <dgm:cxn modelId="{2F4B48CB-71FA-1F4F-88DF-1E8B865D5378}" type="presParOf" srcId="{D391BBAC-F83C-9C4E-9F3D-B365166F3702}" destId="{B951150A-267A-9642-A3E7-9753BB9A7A7C}" srcOrd="0" destOrd="0" presId="urn:microsoft.com/office/officeart/2016/7/layout/LinearArrowProcessNumbered"/>
    <dgm:cxn modelId="{2D4CD7D9-2110-DF48-8BA7-54C7EED05810}" type="presParOf" srcId="{D391BBAC-F83C-9C4E-9F3D-B365166F3702}" destId="{C09F32CC-8EC8-A44B-9681-583E9F8F4468}" srcOrd="1" destOrd="0" presId="urn:microsoft.com/office/officeart/2016/7/layout/LinearArrowProcessNumbered"/>
    <dgm:cxn modelId="{2DA7A617-7ECF-B84A-975D-F549139F52E6}" type="presParOf" srcId="{D391BBAC-F83C-9C4E-9F3D-B365166F3702}" destId="{CC0F5980-BC2C-D54F-B518-1CA382A5A5AD}" srcOrd="2" destOrd="0" presId="urn:microsoft.com/office/officeart/2016/7/layout/LinearArrowProcessNumbered"/>
    <dgm:cxn modelId="{4B6B5377-9413-3945-8037-A6830896A8FF}" type="presParOf" srcId="{D391BBAC-F83C-9C4E-9F3D-B365166F3702}" destId="{51DAD7E0-F419-9345-BED3-69A7CBE16B74}" srcOrd="3" destOrd="0" presId="urn:microsoft.com/office/officeart/2016/7/layout/LinearArrowProcessNumbered"/>
    <dgm:cxn modelId="{7D858CBF-4CBD-5B4C-86E6-60AA9D768985}" type="presParOf" srcId="{79E7772C-0BC5-4B4A-BE68-A8899CF59123}" destId="{48D6B36F-573A-9D41-9F74-8ED5FE071B9F}" srcOrd="2" destOrd="0" presId="urn:microsoft.com/office/officeart/2016/7/layout/LinearArrowProcessNumbered"/>
    <dgm:cxn modelId="{055F440A-A012-9548-8E4A-A77DB1B950B0}" type="presParOf" srcId="{B57CEEC9-0531-2941-BD41-3BE798654718}" destId="{126BA7B5-2890-7947-8EDD-56C323F14A4C}" srcOrd="5" destOrd="0" presId="urn:microsoft.com/office/officeart/2016/7/layout/LinearArrowProcessNumbered"/>
    <dgm:cxn modelId="{E76AF25E-E1E9-A342-8368-C07507066C18}" type="presParOf" srcId="{B57CEEC9-0531-2941-BD41-3BE798654718}" destId="{EC22ED5E-3D00-8A4E-BE59-F758C5B510FB}" srcOrd="6" destOrd="0" presId="urn:microsoft.com/office/officeart/2016/7/layout/LinearArrowProcessNumbered"/>
    <dgm:cxn modelId="{5F0CD80B-344A-8144-A1E5-AFA178CE5F58}" type="presParOf" srcId="{EC22ED5E-3D00-8A4E-BE59-F758C5B510FB}" destId="{B724AAAA-6A05-5641-9CED-222CAAA014F0}" srcOrd="0" destOrd="0" presId="urn:microsoft.com/office/officeart/2016/7/layout/LinearArrowProcessNumbered"/>
    <dgm:cxn modelId="{EF5DEE05-BA3E-E84D-B755-50EBE7C867B0}" type="presParOf" srcId="{EC22ED5E-3D00-8A4E-BE59-F758C5B510FB}" destId="{D11EA491-564B-AB42-80B7-D4AFBD6EA4E0}" srcOrd="1" destOrd="0" presId="urn:microsoft.com/office/officeart/2016/7/layout/LinearArrowProcessNumbered"/>
    <dgm:cxn modelId="{5B79D714-B9EF-9C47-98F7-27B7864F02D6}" type="presParOf" srcId="{D11EA491-564B-AB42-80B7-D4AFBD6EA4E0}" destId="{AA30449E-DB69-0546-B00E-4AC94F410561}" srcOrd="0" destOrd="0" presId="urn:microsoft.com/office/officeart/2016/7/layout/LinearArrowProcessNumbered"/>
    <dgm:cxn modelId="{280ABD86-F97B-6D4E-AFE0-174DC5927CF8}" type="presParOf" srcId="{D11EA491-564B-AB42-80B7-D4AFBD6EA4E0}" destId="{98299BBE-11BF-AB4C-93A9-32065FD362E8}" srcOrd="1" destOrd="0" presId="urn:microsoft.com/office/officeart/2016/7/layout/LinearArrowProcessNumbered"/>
    <dgm:cxn modelId="{4D7892FF-3E8F-924C-8FD4-290A57990451}" type="presParOf" srcId="{D11EA491-564B-AB42-80B7-D4AFBD6EA4E0}" destId="{16B82405-F196-114F-9A1B-5D44847F2584}" srcOrd="2" destOrd="0" presId="urn:microsoft.com/office/officeart/2016/7/layout/LinearArrowProcessNumbered"/>
    <dgm:cxn modelId="{BD31402A-EDAD-D14A-B0BF-E100B9D2E81A}" type="presParOf" srcId="{D11EA491-564B-AB42-80B7-D4AFBD6EA4E0}" destId="{6C78EFE2-D105-8E4D-8058-0CE010B549AE}" srcOrd="3" destOrd="0" presId="urn:microsoft.com/office/officeart/2016/7/layout/LinearArrowProcessNumbered"/>
    <dgm:cxn modelId="{CCBF93F2-A78F-3B49-B90B-F64417CCB940}" type="presParOf" srcId="{EC22ED5E-3D00-8A4E-BE59-F758C5B510FB}" destId="{BB1E49E9-5CB8-CA4A-A170-0CF7462A167F}" srcOrd="2" destOrd="0" presId="urn:microsoft.com/office/officeart/2016/7/layout/LinearArrowProcessNumbered"/>
    <dgm:cxn modelId="{ED7773F7-47FA-8848-9423-69F53451396E}" type="presParOf" srcId="{B57CEEC9-0531-2941-BD41-3BE798654718}" destId="{C861DBB5-8C9A-164A-BC7B-86CBCF4040C8}" srcOrd="7" destOrd="0" presId="urn:microsoft.com/office/officeart/2016/7/layout/LinearArrowProcessNumbered"/>
    <dgm:cxn modelId="{5E175BE4-A1D3-4642-B8DE-9864798C1AD7}" type="presParOf" srcId="{B57CEEC9-0531-2941-BD41-3BE798654718}" destId="{235FF0DF-260B-8B4E-9F0D-748433669333}" srcOrd="8" destOrd="0" presId="urn:microsoft.com/office/officeart/2016/7/layout/LinearArrowProcessNumbered"/>
    <dgm:cxn modelId="{181E98F3-7B58-9344-9712-C75722DF8F66}" type="presParOf" srcId="{235FF0DF-260B-8B4E-9F0D-748433669333}" destId="{EAB06DEE-B3EC-FB4F-A8C6-0B53689C2B3C}" srcOrd="0" destOrd="0" presId="urn:microsoft.com/office/officeart/2016/7/layout/LinearArrowProcessNumbered"/>
    <dgm:cxn modelId="{CE162754-9AFA-DB43-999B-BBFAA68F2297}" type="presParOf" srcId="{235FF0DF-260B-8B4E-9F0D-748433669333}" destId="{1982164A-C1F6-4342-ABE9-B7B07E5A5A88}" srcOrd="1" destOrd="0" presId="urn:microsoft.com/office/officeart/2016/7/layout/LinearArrowProcessNumbered"/>
    <dgm:cxn modelId="{46D69075-F4A5-234D-972E-172F82889C20}" type="presParOf" srcId="{1982164A-C1F6-4342-ABE9-B7B07E5A5A88}" destId="{471A3B72-A7C3-EA46-B698-740726FF6FA1}" srcOrd="0" destOrd="0" presId="urn:microsoft.com/office/officeart/2016/7/layout/LinearArrowProcessNumbered"/>
    <dgm:cxn modelId="{F833465B-B236-3C44-97E1-93AEE9FAB379}" type="presParOf" srcId="{1982164A-C1F6-4342-ABE9-B7B07E5A5A88}" destId="{9ADBC42F-EF33-CA45-AB89-52C3E949CEFB}" srcOrd="1" destOrd="0" presId="urn:microsoft.com/office/officeart/2016/7/layout/LinearArrowProcessNumbered"/>
    <dgm:cxn modelId="{EF26C47D-913D-5F44-B2EF-94A139F4870F}" type="presParOf" srcId="{1982164A-C1F6-4342-ABE9-B7B07E5A5A88}" destId="{89E36081-9D6A-8844-9A90-2E446D248188}" srcOrd="2" destOrd="0" presId="urn:microsoft.com/office/officeart/2016/7/layout/LinearArrowProcessNumbered"/>
    <dgm:cxn modelId="{D6CD4D09-4A3C-FE4C-BD88-DB1B43F8E82F}" type="presParOf" srcId="{1982164A-C1F6-4342-ABE9-B7B07E5A5A88}" destId="{A86D4089-9086-E94E-A23B-40E64961D642}" srcOrd="3" destOrd="0" presId="urn:microsoft.com/office/officeart/2016/7/layout/LinearArrowProcessNumbered"/>
    <dgm:cxn modelId="{79900DD5-92F2-C84B-A1F7-8291F7BF0755}" type="presParOf" srcId="{235FF0DF-260B-8B4E-9F0D-748433669333}" destId="{CD544E71-BFAC-A846-9809-685924E88182}" srcOrd="2" destOrd="0" presId="urn:microsoft.com/office/officeart/2016/7/layout/LinearArrowProcessNumbered"/>
    <dgm:cxn modelId="{69CBD770-F037-6741-8E9A-0140CE4B1737}" type="presParOf" srcId="{B57CEEC9-0531-2941-BD41-3BE798654718}" destId="{24D7EBB9-27D2-FC4F-813C-22FE4BF7F8F5}" srcOrd="9" destOrd="0" presId="urn:microsoft.com/office/officeart/2016/7/layout/LinearArrowProcessNumbered"/>
    <dgm:cxn modelId="{06D85A32-4937-934B-9835-CEEC36B211D3}" type="presParOf" srcId="{B57CEEC9-0531-2941-BD41-3BE798654718}" destId="{867B4A58-1439-094C-A508-01494C2260F2}" srcOrd="10" destOrd="0" presId="urn:microsoft.com/office/officeart/2016/7/layout/LinearArrowProcessNumbered"/>
    <dgm:cxn modelId="{62F9E239-121C-D94A-A008-8B0721D50EC9}" type="presParOf" srcId="{867B4A58-1439-094C-A508-01494C2260F2}" destId="{34B6C00B-0797-1943-83D7-7612EE3CC9A1}" srcOrd="0" destOrd="0" presId="urn:microsoft.com/office/officeart/2016/7/layout/LinearArrowProcessNumbered"/>
    <dgm:cxn modelId="{3D3691C9-A59F-5548-AD6B-C1486C6666DF}" type="presParOf" srcId="{867B4A58-1439-094C-A508-01494C2260F2}" destId="{4AB983C3-2AB9-5A42-BE08-5FD961D3C496}" srcOrd="1" destOrd="0" presId="urn:microsoft.com/office/officeart/2016/7/layout/LinearArrowProcessNumbered"/>
    <dgm:cxn modelId="{5226EB54-F11D-BA4A-AD8E-F7F6DBA08E9E}" type="presParOf" srcId="{4AB983C3-2AB9-5A42-BE08-5FD961D3C496}" destId="{C3377B71-D588-F948-BEF4-8260CCA586DC}" srcOrd="0" destOrd="0" presId="urn:microsoft.com/office/officeart/2016/7/layout/LinearArrowProcessNumbered"/>
    <dgm:cxn modelId="{3635F22A-EA4C-B74B-AFDA-37D79342A097}" type="presParOf" srcId="{4AB983C3-2AB9-5A42-BE08-5FD961D3C496}" destId="{50762F51-1A83-BA4F-AD88-5EE9CA0579A0}" srcOrd="1" destOrd="0" presId="urn:microsoft.com/office/officeart/2016/7/layout/LinearArrowProcessNumbered"/>
    <dgm:cxn modelId="{FDF03C74-5D17-FB44-85A3-47394F805617}" type="presParOf" srcId="{4AB983C3-2AB9-5A42-BE08-5FD961D3C496}" destId="{0E86D378-50EC-824A-A37B-86C0121E183F}" srcOrd="2" destOrd="0" presId="urn:microsoft.com/office/officeart/2016/7/layout/LinearArrowProcessNumbered"/>
    <dgm:cxn modelId="{5A9BDEA3-39B2-2548-9A57-2FE918D9FDE9}" type="presParOf" srcId="{4AB983C3-2AB9-5A42-BE08-5FD961D3C496}" destId="{06C07042-15D9-0443-AF5A-EA9E6822EF39}" srcOrd="3" destOrd="0" presId="urn:microsoft.com/office/officeart/2016/7/layout/LinearArrowProcessNumbered"/>
    <dgm:cxn modelId="{97CCF3E9-ECDF-C24E-849C-11EF237174DC}" type="presParOf" srcId="{867B4A58-1439-094C-A508-01494C2260F2}" destId="{0F8B9103-8038-064D-8C46-19B7C05F4BDF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2A09E3A-C326-46BF-9576-E883EBDD00DF}" type="doc">
      <dgm:prSet loTypeId="urn:microsoft.com/office/officeart/2016/7/layout/RepeatingBendingProcessNew" loCatId="process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36CE8C7-C279-4F32-B440-6D81911388A4}">
      <dgm:prSet/>
      <dgm:spPr/>
      <dgm:t>
        <a:bodyPr/>
        <a:lstStyle/>
        <a:p>
          <a:r>
            <a:rPr lang="en-US"/>
            <a:t>Data Ingestion (AWS S3):</a:t>
          </a:r>
        </a:p>
      </dgm:t>
    </dgm:pt>
    <dgm:pt modelId="{6EE5928F-C656-46BE-9C65-DA7FBE3D03B7}" type="parTrans" cxnId="{447D1CF3-819F-4881-A86F-67AFF822BB06}">
      <dgm:prSet/>
      <dgm:spPr/>
      <dgm:t>
        <a:bodyPr/>
        <a:lstStyle/>
        <a:p>
          <a:endParaRPr lang="en-US"/>
        </a:p>
      </dgm:t>
    </dgm:pt>
    <dgm:pt modelId="{D63459F1-0A40-49FE-BC65-0BD5CDB4E366}" type="sibTrans" cxnId="{447D1CF3-819F-4881-A86F-67AFF822BB06}">
      <dgm:prSet/>
      <dgm:spPr/>
      <dgm:t>
        <a:bodyPr/>
        <a:lstStyle/>
        <a:p>
          <a:endParaRPr lang="en-US"/>
        </a:p>
      </dgm:t>
    </dgm:pt>
    <dgm:pt modelId="{EF78B1F4-8C88-4BB3-B3F8-94A9F33217CF}">
      <dgm:prSet/>
      <dgm:spPr/>
      <dgm:t>
        <a:bodyPr/>
        <a:lstStyle/>
        <a:p>
          <a:r>
            <a:rPr lang="en-US"/>
            <a:t>Raw health data (CSV, JSON, etc.) is uploaded to S3 buckets which act as the centralized storage layer for the project.</a:t>
          </a:r>
        </a:p>
      </dgm:t>
    </dgm:pt>
    <dgm:pt modelId="{6C69794B-5239-4244-9F0E-92993A44C85B}" type="parTrans" cxnId="{902DFCF5-F45D-4A47-ABD2-7AEB7B395292}">
      <dgm:prSet/>
      <dgm:spPr/>
      <dgm:t>
        <a:bodyPr/>
        <a:lstStyle/>
        <a:p>
          <a:endParaRPr lang="en-US"/>
        </a:p>
      </dgm:t>
    </dgm:pt>
    <dgm:pt modelId="{16E95F8A-1C9D-4EF5-A904-1CD8274B03BD}" type="sibTrans" cxnId="{902DFCF5-F45D-4A47-ABD2-7AEB7B395292}">
      <dgm:prSet/>
      <dgm:spPr/>
      <dgm:t>
        <a:bodyPr/>
        <a:lstStyle/>
        <a:p>
          <a:endParaRPr lang="en-US"/>
        </a:p>
      </dgm:t>
    </dgm:pt>
    <dgm:pt modelId="{561689B7-FFCA-43FF-991D-1239C5F85453}">
      <dgm:prSet/>
      <dgm:spPr/>
      <dgm:t>
        <a:bodyPr/>
        <a:lstStyle/>
        <a:p>
          <a:r>
            <a:rPr lang="en-US"/>
            <a:t>Data Cataloging (AWS Glue Crawler):</a:t>
          </a:r>
        </a:p>
      </dgm:t>
    </dgm:pt>
    <dgm:pt modelId="{380D2E81-98C3-44C5-AB98-5C9ECEFB4FA5}" type="parTrans" cxnId="{B117D5B5-2ED2-4ECC-A7A0-00C420E61DBB}">
      <dgm:prSet/>
      <dgm:spPr/>
      <dgm:t>
        <a:bodyPr/>
        <a:lstStyle/>
        <a:p>
          <a:endParaRPr lang="en-US"/>
        </a:p>
      </dgm:t>
    </dgm:pt>
    <dgm:pt modelId="{CBDEC41F-6C6F-4F24-98D9-048677058BAB}" type="sibTrans" cxnId="{B117D5B5-2ED2-4ECC-A7A0-00C420E61DBB}">
      <dgm:prSet/>
      <dgm:spPr/>
      <dgm:t>
        <a:bodyPr/>
        <a:lstStyle/>
        <a:p>
          <a:endParaRPr lang="en-US"/>
        </a:p>
      </dgm:t>
    </dgm:pt>
    <dgm:pt modelId="{41CB30BB-1323-4C23-893F-FE9101566625}">
      <dgm:prSet/>
      <dgm:spPr/>
      <dgm:t>
        <a:bodyPr/>
        <a:lstStyle/>
        <a:p>
          <a:r>
            <a:rPr lang="en-US"/>
            <a:t>Glue Crawlers scan the S3 bucket and automatically catalog the dataset, creating a metadata table in the AWS Glue Data Catalog.</a:t>
          </a:r>
        </a:p>
      </dgm:t>
    </dgm:pt>
    <dgm:pt modelId="{C2B21E28-9D63-4CF6-944C-FA0D2A83D634}" type="parTrans" cxnId="{DD71C1B5-D5CE-4B01-9126-1F7F3FAEBC9E}">
      <dgm:prSet/>
      <dgm:spPr/>
      <dgm:t>
        <a:bodyPr/>
        <a:lstStyle/>
        <a:p>
          <a:endParaRPr lang="en-US"/>
        </a:p>
      </dgm:t>
    </dgm:pt>
    <dgm:pt modelId="{CFCADFA8-7233-4D1C-AE1B-D6C565AEA5B8}" type="sibTrans" cxnId="{DD71C1B5-D5CE-4B01-9126-1F7F3FAEBC9E}">
      <dgm:prSet/>
      <dgm:spPr/>
      <dgm:t>
        <a:bodyPr/>
        <a:lstStyle/>
        <a:p>
          <a:endParaRPr lang="en-US"/>
        </a:p>
      </dgm:t>
    </dgm:pt>
    <dgm:pt modelId="{F6791F64-D360-49D7-B9AE-0011C65A167D}">
      <dgm:prSet/>
      <dgm:spPr/>
      <dgm:t>
        <a:bodyPr/>
        <a:lstStyle/>
        <a:p>
          <a:r>
            <a:rPr lang="en-US"/>
            <a:t>Data Transformation (AWS Glue ETL):</a:t>
          </a:r>
        </a:p>
      </dgm:t>
    </dgm:pt>
    <dgm:pt modelId="{5F03C6A4-B913-4C6F-965F-358C5CD0E35D}" type="parTrans" cxnId="{493303D2-03D0-472B-BC4C-7AE5A1A07181}">
      <dgm:prSet/>
      <dgm:spPr/>
      <dgm:t>
        <a:bodyPr/>
        <a:lstStyle/>
        <a:p>
          <a:endParaRPr lang="en-US"/>
        </a:p>
      </dgm:t>
    </dgm:pt>
    <dgm:pt modelId="{30621E2E-3644-4FC9-B204-8D2B0254B82D}" type="sibTrans" cxnId="{493303D2-03D0-472B-BC4C-7AE5A1A07181}">
      <dgm:prSet/>
      <dgm:spPr/>
      <dgm:t>
        <a:bodyPr/>
        <a:lstStyle/>
        <a:p>
          <a:endParaRPr lang="en-US"/>
        </a:p>
      </dgm:t>
    </dgm:pt>
    <dgm:pt modelId="{15E3BFE1-B971-465C-B435-902F35437F24}">
      <dgm:prSet/>
      <dgm:spPr/>
      <dgm:t>
        <a:bodyPr/>
        <a:lstStyle/>
        <a:p>
          <a:r>
            <a:rPr lang="en-US"/>
            <a:t>Glue ETL jobs are used to clean, normalize, and transform the data into a format suitable for machine learning.</a:t>
          </a:r>
        </a:p>
      </dgm:t>
    </dgm:pt>
    <dgm:pt modelId="{9B16752A-A272-47DD-B706-70EE76085B8A}" type="parTrans" cxnId="{DE1AE330-1E32-4854-9F9E-FD7B77B9F816}">
      <dgm:prSet/>
      <dgm:spPr/>
      <dgm:t>
        <a:bodyPr/>
        <a:lstStyle/>
        <a:p>
          <a:endParaRPr lang="en-US"/>
        </a:p>
      </dgm:t>
    </dgm:pt>
    <dgm:pt modelId="{F393BB72-9508-46AC-85AA-10C5B7B3E006}" type="sibTrans" cxnId="{DE1AE330-1E32-4854-9F9E-FD7B77B9F816}">
      <dgm:prSet/>
      <dgm:spPr/>
      <dgm:t>
        <a:bodyPr/>
        <a:lstStyle/>
        <a:p>
          <a:endParaRPr lang="en-US"/>
        </a:p>
      </dgm:t>
    </dgm:pt>
    <dgm:pt modelId="{163DF2D2-7AE4-4758-808C-BC89EB592965}">
      <dgm:prSet/>
      <dgm:spPr/>
      <dgm:t>
        <a:bodyPr/>
        <a:lstStyle/>
        <a:p>
          <a:r>
            <a:rPr lang="en-US"/>
            <a:t>Model Development (Amazon SageMaker):</a:t>
          </a:r>
        </a:p>
      </dgm:t>
    </dgm:pt>
    <dgm:pt modelId="{146066E1-F26B-4C65-BCFB-18708AC21E47}" type="parTrans" cxnId="{ADF16E13-00C5-4B41-8510-2973B82B1014}">
      <dgm:prSet/>
      <dgm:spPr/>
      <dgm:t>
        <a:bodyPr/>
        <a:lstStyle/>
        <a:p>
          <a:endParaRPr lang="en-US"/>
        </a:p>
      </dgm:t>
    </dgm:pt>
    <dgm:pt modelId="{6FBB3FCB-B5E2-4607-B272-303359C4738C}" type="sibTrans" cxnId="{ADF16E13-00C5-4B41-8510-2973B82B1014}">
      <dgm:prSet/>
      <dgm:spPr/>
      <dgm:t>
        <a:bodyPr/>
        <a:lstStyle/>
        <a:p>
          <a:endParaRPr lang="en-US"/>
        </a:p>
      </dgm:t>
    </dgm:pt>
    <dgm:pt modelId="{ADA8E344-969D-48F4-8799-BB8A6FA66C5F}">
      <dgm:prSet/>
      <dgm:spPr/>
      <dgm:t>
        <a:bodyPr/>
        <a:lstStyle/>
        <a:p>
          <a:pPr algn="l"/>
          <a:r>
            <a:rPr lang="en-IN" dirty="0"/>
            <a:t>Using </a:t>
          </a:r>
          <a:r>
            <a:rPr lang="en-IN" b="1" dirty="0"/>
            <a:t>Vertex AI</a:t>
          </a:r>
          <a:r>
            <a:rPr lang="en-IN" dirty="0"/>
            <a:t>, machine learning models are trained on the processed data to predict heart disease risks. The predictions are then visualized through a </a:t>
          </a:r>
          <a:r>
            <a:rPr lang="en-IN" b="1" dirty="0" err="1"/>
            <a:t>Streamlit</a:t>
          </a:r>
          <a:r>
            <a:rPr lang="en-IN" dirty="0"/>
            <a:t> app hosted on an </a:t>
          </a:r>
          <a:r>
            <a:rPr lang="en-IN" b="1" dirty="0"/>
            <a:t>EC2</a:t>
          </a:r>
          <a:r>
            <a:rPr lang="en-IN" dirty="0"/>
            <a:t> instance, where users can interact with the model and view results in real-time.</a:t>
          </a:r>
          <a:endParaRPr lang="en-US" dirty="0"/>
        </a:p>
      </dgm:t>
    </dgm:pt>
    <dgm:pt modelId="{79E3DFE8-319C-4B67-99B4-D850398DBFE0}" type="parTrans" cxnId="{24F5EECD-5DFD-4BC0-A88D-C249B05969F1}">
      <dgm:prSet/>
      <dgm:spPr/>
      <dgm:t>
        <a:bodyPr/>
        <a:lstStyle/>
        <a:p>
          <a:endParaRPr lang="en-US"/>
        </a:p>
      </dgm:t>
    </dgm:pt>
    <dgm:pt modelId="{37ABD9B1-93C8-4A9D-A66E-AFA7024F6580}" type="sibTrans" cxnId="{24F5EECD-5DFD-4BC0-A88D-C249B05969F1}">
      <dgm:prSet/>
      <dgm:spPr/>
      <dgm:t>
        <a:bodyPr/>
        <a:lstStyle/>
        <a:p>
          <a:endParaRPr lang="en-US"/>
        </a:p>
      </dgm:t>
    </dgm:pt>
    <dgm:pt modelId="{169CBC85-1820-49F5-9FC9-096B452CEB0B}">
      <dgm:prSet/>
      <dgm:spPr/>
      <dgm:t>
        <a:bodyPr/>
        <a:lstStyle/>
        <a:p>
          <a:r>
            <a:rPr lang="en-US"/>
            <a:t>A user-friendly Streamlit dashboard, hosted on an EC2 instance, visualizes prediction results by calling the SageMaker model endpoint in real time.</a:t>
          </a:r>
        </a:p>
      </dgm:t>
    </dgm:pt>
    <dgm:pt modelId="{81E81B67-027D-4056-9005-3649B89E2AD8}" type="parTrans" cxnId="{C7038EA6-B9E8-4983-817F-C7B3B5FA567C}">
      <dgm:prSet/>
      <dgm:spPr/>
      <dgm:t>
        <a:bodyPr/>
        <a:lstStyle/>
        <a:p>
          <a:endParaRPr lang="en-US"/>
        </a:p>
      </dgm:t>
    </dgm:pt>
    <dgm:pt modelId="{AD0E88CA-6FB5-43E0-B6AC-DDFAAB6B860E}" type="sibTrans" cxnId="{C7038EA6-B9E8-4983-817F-C7B3B5FA567C}">
      <dgm:prSet/>
      <dgm:spPr/>
      <dgm:t>
        <a:bodyPr/>
        <a:lstStyle/>
        <a:p>
          <a:endParaRPr lang="en-US"/>
        </a:p>
      </dgm:t>
    </dgm:pt>
    <dgm:pt modelId="{C1466B31-90B5-7549-A82B-A7C1BF1F71A6}" type="pres">
      <dgm:prSet presAssocID="{B2A09E3A-C326-46BF-9576-E883EBDD00DF}" presName="Name0" presStyleCnt="0">
        <dgm:presLayoutVars>
          <dgm:dir/>
          <dgm:resizeHandles val="exact"/>
        </dgm:presLayoutVars>
      </dgm:prSet>
      <dgm:spPr/>
    </dgm:pt>
    <dgm:pt modelId="{40DC51F7-07B6-0C49-8144-6EDDF017C391}" type="pres">
      <dgm:prSet presAssocID="{836CE8C7-C279-4F32-B440-6D81911388A4}" presName="node" presStyleLbl="node1" presStyleIdx="0" presStyleCnt="6">
        <dgm:presLayoutVars>
          <dgm:bulletEnabled val="1"/>
        </dgm:presLayoutVars>
      </dgm:prSet>
      <dgm:spPr/>
    </dgm:pt>
    <dgm:pt modelId="{224873F2-C2E0-F44A-9506-4AB45990986C}" type="pres">
      <dgm:prSet presAssocID="{D63459F1-0A40-49FE-BC65-0BD5CDB4E366}" presName="sibTrans" presStyleLbl="sibTrans1D1" presStyleIdx="0" presStyleCnt="5"/>
      <dgm:spPr/>
    </dgm:pt>
    <dgm:pt modelId="{ED451EB2-CAF9-DD40-BCB2-4D0B6BE51C7B}" type="pres">
      <dgm:prSet presAssocID="{D63459F1-0A40-49FE-BC65-0BD5CDB4E366}" presName="connectorText" presStyleLbl="sibTrans1D1" presStyleIdx="0" presStyleCnt="5"/>
      <dgm:spPr/>
    </dgm:pt>
    <dgm:pt modelId="{30146D65-245A-F843-9341-ECDDB4BEB49F}" type="pres">
      <dgm:prSet presAssocID="{EF78B1F4-8C88-4BB3-B3F8-94A9F33217CF}" presName="node" presStyleLbl="node1" presStyleIdx="1" presStyleCnt="6">
        <dgm:presLayoutVars>
          <dgm:bulletEnabled val="1"/>
        </dgm:presLayoutVars>
      </dgm:prSet>
      <dgm:spPr/>
    </dgm:pt>
    <dgm:pt modelId="{502925D1-39DF-F944-8714-1C1DDA6FB24F}" type="pres">
      <dgm:prSet presAssocID="{16E95F8A-1C9D-4EF5-A904-1CD8274B03BD}" presName="sibTrans" presStyleLbl="sibTrans1D1" presStyleIdx="1" presStyleCnt="5"/>
      <dgm:spPr/>
    </dgm:pt>
    <dgm:pt modelId="{0DAD9EC6-E44D-F044-9309-ECDEB6A95D77}" type="pres">
      <dgm:prSet presAssocID="{16E95F8A-1C9D-4EF5-A904-1CD8274B03BD}" presName="connectorText" presStyleLbl="sibTrans1D1" presStyleIdx="1" presStyleCnt="5"/>
      <dgm:spPr/>
    </dgm:pt>
    <dgm:pt modelId="{B09C208F-BAAB-EB42-B1A8-9DD69B6897AD}" type="pres">
      <dgm:prSet presAssocID="{41CB30BB-1323-4C23-893F-FE9101566625}" presName="node" presStyleLbl="node1" presStyleIdx="2" presStyleCnt="6">
        <dgm:presLayoutVars>
          <dgm:bulletEnabled val="1"/>
        </dgm:presLayoutVars>
      </dgm:prSet>
      <dgm:spPr/>
    </dgm:pt>
    <dgm:pt modelId="{82051E1D-6421-A649-82F7-0E14EE63184D}" type="pres">
      <dgm:prSet presAssocID="{CFCADFA8-7233-4D1C-AE1B-D6C565AEA5B8}" presName="sibTrans" presStyleLbl="sibTrans1D1" presStyleIdx="2" presStyleCnt="5"/>
      <dgm:spPr/>
    </dgm:pt>
    <dgm:pt modelId="{DDB49746-8DFB-B342-81A1-C376C033C20B}" type="pres">
      <dgm:prSet presAssocID="{CFCADFA8-7233-4D1C-AE1B-D6C565AEA5B8}" presName="connectorText" presStyleLbl="sibTrans1D1" presStyleIdx="2" presStyleCnt="5"/>
      <dgm:spPr/>
    </dgm:pt>
    <dgm:pt modelId="{CE109EDA-35EA-554F-990D-69F469D51E93}" type="pres">
      <dgm:prSet presAssocID="{15E3BFE1-B971-465C-B435-902F35437F24}" presName="node" presStyleLbl="node1" presStyleIdx="3" presStyleCnt="6">
        <dgm:presLayoutVars>
          <dgm:bulletEnabled val="1"/>
        </dgm:presLayoutVars>
      </dgm:prSet>
      <dgm:spPr/>
    </dgm:pt>
    <dgm:pt modelId="{8E1CE4B3-BB98-A642-8CA4-B5CBA392BB28}" type="pres">
      <dgm:prSet presAssocID="{F393BB72-9508-46AC-85AA-10C5B7B3E006}" presName="sibTrans" presStyleLbl="sibTrans1D1" presStyleIdx="3" presStyleCnt="5"/>
      <dgm:spPr/>
    </dgm:pt>
    <dgm:pt modelId="{E468479D-38DE-DB4B-8B23-47299B247B87}" type="pres">
      <dgm:prSet presAssocID="{F393BB72-9508-46AC-85AA-10C5B7B3E006}" presName="connectorText" presStyleLbl="sibTrans1D1" presStyleIdx="3" presStyleCnt="5"/>
      <dgm:spPr/>
    </dgm:pt>
    <dgm:pt modelId="{A7BB5A1A-B169-E547-AF75-068E623CB73A}" type="pres">
      <dgm:prSet presAssocID="{ADA8E344-969D-48F4-8799-BB8A6FA66C5F}" presName="node" presStyleLbl="node1" presStyleIdx="4" presStyleCnt="6">
        <dgm:presLayoutVars>
          <dgm:bulletEnabled val="1"/>
        </dgm:presLayoutVars>
      </dgm:prSet>
      <dgm:spPr/>
    </dgm:pt>
    <dgm:pt modelId="{B47C147C-FE8D-B84E-B33A-D41C8A3C7C5C}" type="pres">
      <dgm:prSet presAssocID="{37ABD9B1-93C8-4A9D-A66E-AFA7024F6580}" presName="sibTrans" presStyleLbl="sibTrans1D1" presStyleIdx="4" presStyleCnt="5"/>
      <dgm:spPr/>
    </dgm:pt>
    <dgm:pt modelId="{919A091E-B8D6-7C47-976C-C602E811D919}" type="pres">
      <dgm:prSet presAssocID="{37ABD9B1-93C8-4A9D-A66E-AFA7024F6580}" presName="connectorText" presStyleLbl="sibTrans1D1" presStyleIdx="4" presStyleCnt="5"/>
      <dgm:spPr/>
    </dgm:pt>
    <dgm:pt modelId="{B2C35856-66A1-1F42-8E0E-48D627F434BA}" type="pres">
      <dgm:prSet presAssocID="{169CBC85-1820-49F5-9FC9-096B452CEB0B}" presName="node" presStyleLbl="node1" presStyleIdx="5" presStyleCnt="6">
        <dgm:presLayoutVars>
          <dgm:bulletEnabled val="1"/>
        </dgm:presLayoutVars>
      </dgm:prSet>
      <dgm:spPr/>
    </dgm:pt>
  </dgm:ptLst>
  <dgm:cxnLst>
    <dgm:cxn modelId="{747DC704-CBA8-8647-B74F-72629B8B9779}" type="presOf" srcId="{EF78B1F4-8C88-4BB3-B3F8-94A9F33217CF}" destId="{30146D65-245A-F843-9341-ECDDB4BEB49F}" srcOrd="0" destOrd="0" presId="urn:microsoft.com/office/officeart/2016/7/layout/RepeatingBendingProcessNew"/>
    <dgm:cxn modelId="{25486D0B-3089-B847-A024-71458DF746C4}" type="presOf" srcId="{41CB30BB-1323-4C23-893F-FE9101566625}" destId="{B09C208F-BAAB-EB42-B1A8-9DD69B6897AD}" srcOrd="0" destOrd="0" presId="urn:microsoft.com/office/officeart/2016/7/layout/RepeatingBendingProcessNew"/>
    <dgm:cxn modelId="{ADF16E13-00C5-4B41-8510-2973B82B1014}" srcId="{15E3BFE1-B971-465C-B435-902F35437F24}" destId="{163DF2D2-7AE4-4758-808C-BC89EB592965}" srcOrd="0" destOrd="0" parTransId="{146066E1-F26B-4C65-BCFB-18708AC21E47}" sibTransId="{6FBB3FCB-B5E2-4607-B272-303359C4738C}"/>
    <dgm:cxn modelId="{66F7761E-DE54-4346-8830-8D954185327F}" type="presOf" srcId="{37ABD9B1-93C8-4A9D-A66E-AFA7024F6580}" destId="{919A091E-B8D6-7C47-976C-C602E811D919}" srcOrd="1" destOrd="0" presId="urn:microsoft.com/office/officeart/2016/7/layout/RepeatingBendingProcessNew"/>
    <dgm:cxn modelId="{4657D729-19A6-984F-B0C6-8102A4736CB8}" type="presOf" srcId="{F393BB72-9508-46AC-85AA-10C5B7B3E006}" destId="{E468479D-38DE-DB4B-8B23-47299B247B87}" srcOrd="1" destOrd="0" presId="urn:microsoft.com/office/officeart/2016/7/layout/RepeatingBendingProcessNew"/>
    <dgm:cxn modelId="{DE1AE330-1E32-4854-9F9E-FD7B77B9F816}" srcId="{B2A09E3A-C326-46BF-9576-E883EBDD00DF}" destId="{15E3BFE1-B971-465C-B435-902F35437F24}" srcOrd="3" destOrd="0" parTransId="{9B16752A-A272-47DD-B706-70EE76085B8A}" sibTransId="{F393BB72-9508-46AC-85AA-10C5B7B3E006}"/>
    <dgm:cxn modelId="{2F8D4F49-90D2-AA44-98A5-65A5A31FC6D5}" type="presOf" srcId="{CFCADFA8-7233-4D1C-AE1B-D6C565AEA5B8}" destId="{DDB49746-8DFB-B342-81A1-C376C033C20B}" srcOrd="1" destOrd="0" presId="urn:microsoft.com/office/officeart/2016/7/layout/RepeatingBendingProcessNew"/>
    <dgm:cxn modelId="{8E95CF4D-7DED-0E4A-A0B1-3170DDA4AF3D}" type="presOf" srcId="{F393BB72-9508-46AC-85AA-10C5B7B3E006}" destId="{8E1CE4B3-BB98-A642-8CA4-B5CBA392BB28}" srcOrd="0" destOrd="0" presId="urn:microsoft.com/office/officeart/2016/7/layout/RepeatingBendingProcessNew"/>
    <dgm:cxn modelId="{5DB6915A-09DC-7448-918C-A3F88C51EFC2}" type="presOf" srcId="{561689B7-FFCA-43FF-991D-1239C5F85453}" destId="{30146D65-245A-F843-9341-ECDDB4BEB49F}" srcOrd="0" destOrd="1" presId="urn:microsoft.com/office/officeart/2016/7/layout/RepeatingBendingProcessNew"/>
    <dgm:cxn modelId="{0A8D435D-EFC8-364F-AE48-AD029D0A9989}" type="presOf" srcId="{836CE8C7-C279-4F32-B440-6D81911388A4}" destId="{40DC51F7-07B6-0C49-8144-6EDDF017C391}" srcOrd="0" destOrd="0" presId="urn:microsoft.com/office/officeart/2016/7/layout/RepeatingBendingProcessNew"/>
    <dgm:cxn modelId="{3CCC6874-0527-6243-A96B-0470CDCB1197}" type="presOf" srcId="{163DF2D2-7AE4-4758-808C-BC89EB592965}" destId="{CE109EDA-35EA-554F-990D-69F469D51E93}" srcOrd="0" destOrd="1" presId="urn:microsoft.com/office/officeart/2016/7/layout/RepeatingBendingProcessNew"/>
    <dgm:cxn modelId="{C28AB676-304D-D548-9D47-A7D0490FAD3B}" type="presOf" srcId="{15E3BFE1-B971-465C-B435-902F35437F24}" destId="{CE109EDA-35EA-554F-990D-69F469D51E93}" srcOrd="0" destOrd="0" presId="urn:microsoft.com/office/officeart/2016/7/layout/RepeatingBendingProcessNew"/>
    <dgm:cxn modelId="{8BAB237B-6B41-484C-8253-0BA19A6B068D}" type="presOf" srcId="{16E95F8A-1C9D-4EF5-A904-1CD8274B03BD}" destId="{0DAD9EC6-E44D-F044-9309-ECDEB6A95D77}" srcOrd="1" destOrd="0" presId="urn:microsoft.com/office/officeart/2016/7/layout/RepeatingBendingProcessNew"/>
    <dgm:cxn modelId="{AB906A7C-2AAA-EF45-8301-37F2B25C2C36}" type="presOf" srcId="{D63459F1-0A40-49FE-BC65-0BD5CDB4E366}" destId="{ED451EB2-CAF9-DD40-BCB2-4D0B6BE51C7B}" srcOrd="1" destOrd="0" presId="urn:microsoft.com/office/officeart/2016/7/layout/RepeatingBendingProcessNew"/>
    <dgm:cxn modelId="{85889F98-0DC7-F74F-98E0-E5CC22B16150}" type="presOf" srcId="{D63459F1-0A40-49FE-BC65-0BD5CDB4E366}" destId="{224873F2-C2E0-F44A-9506-4AB45990986C}" srcOrd="0" destOrd="0" presId="urn:microsoft.com/office/officeart/2016/7/layout/RepeatingBendingProcessNew"/>
    <dgm:cxn modelId="{AE63BF99-4954-A94C-977B-85BDD3E03156}" type="presOf" srcId="{16E95F8A-1C9D-4EF5-A904-1CD8274B03BD}" destId="{502925D1-39DF-F944-8714-1C1DDA6FB24F}" srcOrd="0" destOrd="0" presId="urn:microsoft.com/office/officeart/2016/7/layout/RepeatingBendingProcessNew"/>
    <dgm:cxn modelId="{C7038EA6-B9E8-4983-817F-C7B3B5FA567C}" srcId="{B2A09E3A-C326-46BF-9576-E883EBDD00DF}" destId="{169CBC85-1820-49F5-9FC9-096B452CEB0B}" srcOrd="5" destOrd="0" parTransId="{81E81B67-027D-4056-9005-3649B89E2AD8}" sibTransId="{AD0E88CA-6FB5-43E0-B6AC-DDFAAB6B860E}"/>
    <dgm:cxn modelId="{AFCE90B2-A4CA-3C4C-8261-91730E6C9391}" type="presOf" srcId="{ADA8E344-969D-48F4-8799-BB8A6FA66C5F}" destId="{A7BB5A1A-B169-E547-AF75-068E623CB73A}" srcOrd="0" destOrd="0" presId="urn:microsoft.com/office/officeart/2016/7/layout/RepeatingBendingProcessNew"/>
    <dgm:cxn modelId="{6AAF0DB5-1DD2-104E-BA3A-EC813BF89438}" type="presOf" srcId="{CFCADFA8-7233-4D1C-AE1B-D6C565AEA5B8}" destId="{82051E1D-6421-A649-82F7-0E14EE63184D}" srcOrd="0" destOrd="0" presId="urn:microsoft.com/office/officeart/2016/7/layout/RepeatingBendingProcessNew"/>
    <dgm:cxn modelId="{DD71C1B5-D5CE-4B01-9126-1F7F3FAEBC9E}" srcId="{B2A09E3A-C326-46BF-9576-E883EBDD00DF}" destId="{41CB30BB-1323-4C23-893F-FE9101566625}" srcOrd="2" destOrd="0" parTransId="{C2B21E28-9D63-4CF6-944C-FA0D2A83D634}" sibTransId="{CFCADFA8-7233-4D1C-AE1B-D6C565AEA5B8}"/>
    <dgm:cxn modelId="{B117D5B5-2ED2-4ECC-A7A0-00C420E61DBB}" srcId="{EF78B1F4-8C88-4BB3-B3F8-94A9F33217CF}" destId="{561689B7-FFCA-43FF-991D-1239C5F85453}" srcOrd="0" destOrd="0" parTransId="{380D2E81-98C3-44C5-AB98-5C9ECEFB4FA5}" sibTransId="{CBDEC41F-6C6F-4F24-98D9-048677058BAB}"/>
    <dgm:cxn modelId="{24F5EECD-5DFD-4BC0-A88D-C249B05969F1}" srcId="{B2A09E3A-C326-46BF-9576-E883EBDD00DF}" destId="{ADA8E344-969D-48F4-8799-BB8A6FA66C5F}" srcOrd="4" destOrd="0" parTransId="{79E3DFE8-319C-4B67-99B4-D850398DBFE0}" sibTransId="{37ABD9B1-93C8-4A9D-A66E-AFA7024F6580}"/>
    <dgm:cxn modelId="{493303D2-03D0-472B-BC4C-7AE5A1A07181}" srcId="{41CB30BB-1323-4C23-893F-FE9101566625}" destId="{F6791F64-D360-49D7-B9AE-0011C65A167D}" srcOrd="0" destOrd="0" parTransId="{5F03C6A4-B913-4C6F-965F-358C5CD0E35D}" sibTransId="{30621E2E-3644-4FC9-B204-8D2B0254B82D}"/>
    <dgm:cxn modelId="{09F5A3D7-8ED0-2E4F-A95A-F88459F4BCFF}" type="presOf" srcId="{B2A09E3A-C326-46BF-9576-E883EBDD00DF}" destId="{C1466B31-90B5-7549-A82B-A7C1BF1F71A6}" srcOrd="0" destOrd="0" presId="urn:microsoft.com/office/officeart/2016/7/layout/RepeatingBendingProcessNew"/>
    <dgm:cxn modelId="{BA48A1E9-0B49-4446-A63B-0ECF5E190E99}" type="presOf" srcId="{F6791F64-D360-49D7-B9AE-0011C65A167D}" destId="{B09C208F-BAAB-EB42-B1A8-9DD69B6897AD}" srcOrd="0" destOrd="1" presId="urn:microsoft.com/office/officeart/2016/7/layout/RepeatingBendingProcessNew"/>
    <dgm:cxn modelId="{81A910F3-14A4-3C4B-9D78-942C1979F1B9}" type="presOf" srcId="{169CBC85-1820-49F5-9FC9-096B452CEB0B}" destId="{B2C35856-66A1-1F42-8E0E-48D627F434BA}" srcOrd="0" destOrd="0" presId="urn:microsoft.com/office/officeart/2016/7/layout/RepeatingBendingProcessNew"/>
    <dgm:cxn modelId="{447D1CF3-819F-4881-A86F-67AFF822BB06}" srcId="{B2A09E3A-C326-46BF-9576-E883EBDD00DF}" destId="{836CE8C7-C279-4F32-B440-6D81911388A4}" srcOrd="0" destOrd="0" parTransId="{6EE5928F-C656-46BE-9C65-DA7FBE3D03B7}" sibTransId="{D63459F1-0A40-49FE-BC65-0BD5CDB4E366}"/>
    <dgm:cxn modelId="{902DFCF5-F45D-4A47-ABD2-7AEB7B395292}" srcId="{B2A09E3A-C326-46BF-9576-E883EBDD00DF}" destId="{EF78B1F4-8C88-4BB3-B3F8-94A9F33217CF}" srcOrd="1" destOrd="0" parTransId="{6C69794B-5239-4244-9F0E-92993A44C85B}" sibTransId="{16E95F8A-1C9D-4EF5-A904-1CD8274B03BD}"/>
    <dgm:cxn modelId="{B98E73F9-D9FC-5C4A-B394-A4767D867987}" type="presOf" srcId="{37ABD9B1-93C8-4A9D-A66E-AFA7024F6580}" destId="{B47C147C-FE8D-B84E-B33A-D41C8A3C7C5C}" srcOrd="0" destOrd="0" presId="urn:microsoft.com/office/officeart/2016/7/layout/RepeatingBendingProcessNew"/>
    <dgm:cxn modelId="{B619C12D-C1F9-0040-A38E-387BCFE8BDD8}" type="presParOf" srcId="{C1466B31-90B5-7549-A82B-A7C1BF1F71A6}" destId="{40DC51F7-07B6-0C49-8144-6EDDF017C391}" srcOrd="0" destOrd="0" presId="urn:microsoft.com/office/officeart/2016/7/layout/RepeatingBendingProcessNew"/>
    <dgm:cxn modelId="{82880E30-6E5B-674F-9411-D9621ED758F6}" type="presParOf" srcId="{C1466B31-90B5-7549-A82B-A7C1BF1F71A6}" destId="{224873F2-C2E0-F44A-9506-4AB45990986C}" srcOrd="1" destOrd="0" presId="urn:microsoft.com/office/officeart/2016/7/layout/RepeatingBendingProcessNew"/>
    <dgm:cxn modelId="{B08CD00F-FF98-054A-810C-C535B3713ECF}" type="presParOf" srcId="{224873F2-C2E0-F44A-9506-4AB45990986C}" destId="{ED451EB2-CAF9-DD40-BCB2-4D0B6BE51C7B}" srcOrd="0" destOrd="0" presId="urn:microsoft.com/office/officeart/2016/7/layout/RepeatingBendingProcessNew"/>
    <dgm:cxn modelId="{1C593ACB-7AEF-9D4A-91D0-FFAB22B77459}" type="presParOf" srcId="{C1466B31-90B5-7549-A82B-A7C1BF1F71A6}" destId="{30146D65-245A-F843-9341-ECDDB4BEB49F}" srcOrd="2" destOrd="0" presId="urn:microsoft.com/office/officeart/2016/7/layout/RepeatingBendingProcessNew"/>
    <dgm:cxn modelId="{EA63038C-EEF8-E34C-8AA4-CD455D68F70C}" type="presParOf" srcId="{C1466B31-90B5-7549-A82B-A7C1BF1F71A6}" destId="{502925D1-39DF-F944-8714-1C1DDA6FB24F}" srcOrd="3" destOrd="0" presId="urn:microsoft.com/office/officeart/2016/7/layout/RepeatingBendingProcessNew"/>
    <dgm:cxn modelId="{297459D7-CF5A-2D4D-AAED-370189935005}" type="presParOf" srcId="{502925D1-39DF-F944-8714-1C1DDA6FB24F}" destId="{0DAD9EC6-E44D-F044-9309-ECDEB6A95D77}" srcOrd="0" destOrd="0" presId="urn:microsoft.com/office/officeart/2016/7/layout/RepeatingBendingProcessNew"/>
    <dgm:cxn modelId="{ED0FED22-EB89-6745-AFB5-2DAA6DCD5138}" type="presParOf" srcId="{C1466B31-90B5-7549-A82B-A7C1BF1F71A6}" destId="{B09C208F-BAAB-EB42-B1A8-9DD69B6897AD}" srcOrd="4" destOrd="0" presId="urn:microsoft.com/office/officeart/2016/7/layout/RepeatingBendingProcessNew"/>
    <dgm:cxn modelId="{EE7E52B2-7987-6A46-B3C2-73BA4BCD2567}" type="presParOf" srcId="{C1466B31-90B5-7549-A82B-A7C1BF1F71A6}" destId="{82051E1D-6421-A649-82F7-0E14EE63184D}" srcOrd="5" destOrd="0" presId="urn:microsoft.com/office/officeart/2016/7/layout/RepeatingBendingProcessNew"/>
    <dgm:cxn modelId="{1F4621ED-426E-CF48-A5DA-9AEED315D891}" type="presParOf" srcId="{82051E1D-6421-A649-82F7-0E14EE63184D}" destId="{DDB49746-8DFB-B342-81A1-C376C033C20B}" srcOrd="0" destOrd="0" presId="urn:microsoft.com/office/officeart/2016/7/layout/RepeatingBendingProcessNew"/>
    <dgm:cxn modelId="{716FBC78-ECD0-BA49-B443-D2F086EE920A}" type="presParOf" srcId="{C1466B31-90B5-7549-A82B-A7C1BF1F71A6}" destId="{CE109EDA-35EA-554F-990D-69F469D51E93}" srcOrd="6" destOrd="0" presId="urn:microsoft.com/office/officeart/2016/7/layout/RepeatingBendingProcessNew"/>
    <dgm:cxn modelId="{FE156133-CCAA-E44E-92A3-A0C032CA627A}" type="presParOf" srcId="{C1466B31-90B5-7549-A82B-A7C1BF1F71A6}" destId="{8E1CE4B3-BB98-A642-8CA4-B5CBA392BB28}" srcOrd="7" destOrd="0" presId="urn:microsoft.com/office/officeart/2016/7/layout/RepeatingBendingProcessNew"/>
    <dgm:cxn modelId="{025F81FC-99A2-0B42-A708-F4965F59EDAA}" type="presParOf" srcId="{8E1CE4B3-BB98-A642-8CA4-B5CBA392BB28}" destId="{E468479D-38DE-DB4B-8B23-47299B247B87}" srcOrd="0" destOrd="0" presId="urn:microsoft.com/office/officeart/2016/7/layout/RepeatingBendingProcessNew"/>
    <dgm:cxn modelId="{BF29B8E9-0C51-8743-B7A5-33DC4D4DD3D9}" type="presParOf" srcId="{C1466B31-90B5-7549-A82B-A7C1BF1F71A6}" destId="{A7BB5A1A-B169-E547-AF75-068E623CB73A}" srcOrd="8" destOrd="0" presId="urn:microsoft.com/office/officeart/2016/7/layout/RepeatingBendingProcessNew"/>
    <dgm:cxn modelId="{B5EB258E-8605-D946-A909-15FF48B4BB4D}" type="presParOf" srcId="{C1466B31-90B5-7549-A82B-A7C1BF1F71A6}" destId="{B47C147C-FE8D-B84E-B33A-D41C8A3C7C5C}" srcOrd="9" destOrd="0" presId="urn:microsoft.com/office/officeart/2016/7/layout/RepeatingBendingProcessNew"/>
    <dgm:cxn modelId="{F50032A9-7683-2149-940D-EEF5269DF1F6}" type="presParOf" srcId="{B47C147C-FE8D-B84E-B33A-D41C8A3C7C5C}" destId="{919A091E-B8D6-7C47-976C-C602E811D919}" srcOrd="0" destOrd="0" presId="urn:microsoft.com/office/officeart/2016/7/layout/RepeatingBendingProcessNew"/>
    <dgm:cxn modelId="{3F002C25-AE07-7242-8DF0-9D4B4A605F84}" type="presParOf" srcId="{C1466B31-90B5-7549-A82B-A7C1BF1F71A6}" destId="{B2C35856-66A1-1F42-8E0E-48D627F434BA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69FD02-425D-EE48-A87E-548B9DBD742C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 dirty="0"/>
            <a:t>Introduction</a:t>
          </a:r>
          <a:endParaRPr lang="en-US" sz="2600" kern="1200" dirty="0"/>
        </a:p>
      </dsp:txBody>
      <dsp:txXfrm>
        <a:off x="3080" y="587032"/>
        <a:ext cx="2444055" cy="1466433"/>
      </dsp:txXfrm>
    </dsp:sp>
    <dsp:sp modelId="{4E899D98-A2D2-3049-A5E4-CA8034E548E9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solidFill>
          <a:schemeClr val="accent5">
            <a:hueOff val="-965506"/>
            <a:satOff val="-2488"/>
            <a:lumOff val="-16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 dirty="0"/>
            <a:t>Problem Statement</a:t>
          </a:r>
          <a:endParaRPr lang="en-GB" sz="2600" kern="1200" dirty="0"/>
        </a:p>
      </dsp:txBody>
      <dsp:txXfrm>
        <a:off x="2691541" y="587032"/>
        <a:ext cx="2444055" cy="1466433"/>
      </dsp:txXfrm>
    </dsp:sp>
    <dsp:sp modelId="{3CF20ED2-FF8A-DB4A-8D56-E206347B42AC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solidFill>
          <a:schemeClr val="accent5">
            <a:hueOff val="-1931012"/>
            <a:satOff val="-4977"/>
            <a:lumOff val="-33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Business Logic</a:t>
          </a:r>
          <a:endParaRPr lang="en-US" sz="2600" kern="1200"/>
        </a:p>
      </dsp:txBody>
      <dsp:txXfrm>
        <a:off x="5380002" y="587032"/>
        <a:ext cx="2444055" cy="1466433"/>
      </dsp:txXfrm>
    </dsp:sp>
    <dsp:sp modelId="{47042D4D-5D2F-C946-A5F3-DDE31F258405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solidFill>
          <a:schemeClr val="accent5">
            <a:hueOff val="-2896518"/>
            <a:satOff val="-7465"/>
            <a:lumOff val="-50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 dirty="0"/>
            <a:t>AWS Services Used</a:t>
          </a:r>
          <a:endParaRPr lang="en-US" sz="2600" kern="1200" dirty="0"/>
        </a:p>
      </dsp:txBody>
      <dsp:txXfrm>
        <a:off x="8068463" y="587032"/>
        <a:ext cx="2444055" cy="1466433"/>
      </dsp:txXfrm>
    </dsp:sp>
    <dsp:sp modelId="{E56F6E19-AED2-7B4F-BEEE-D69348F771A7}">
      <dsp:nvSpPr>
        <dsp:cNvPr id="0" name=""/>
        <dsp:cNvSpPr/>
      </dsp:nvSpPr>
      <dsp:spPr>
        <a:xfrm>
          <a:off x="3080" y="2297871"/>
          <a:ext cx="2444055" cy="1466433"/>
        </a:xfrm>
        <a:prstGeom prst="rect">
          <a:avLst/>
        </a:prstGeom>
        <a:solidFill>
          <a:schemeClr val="accent5">
            <a:hueOff val="-3862025"/>
            <a:satOff val="-9954"/>
            <a:lumOff val="-67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 dirty="0"/>
            <a:t>Architecture Diagram</a:t>
          </a:r>
          <a:endParaRPr lang="en-GB" sz="2600" kern="1200" dirty="0"/>
        </a:p>
      </dsp:txBody>
      <dsp:txXfrm>
        <a:off x="3080" y="2297871"/>
        <a:ext cx="2444055" cy="1466433"/>
      </dsp:txXfrm>
    </dsp:sp>
    <dsp:sp modelId="{1B229473-9874-E147-896B-371864C6E664}">
      <dsp:nvSpPr>
        <dsp:cNvPr id="0" name=""/>
        <dsp:cNvSpPr/>
      </dsp:nvSpPr>
      <dsp:spPr>
        <a:xfrm>
          <a:off x="2691541" y="2297871"/>
          <a:ext cx="2444055" cy="1466433"/>
        </a:xfrm>
        <a:prstGeom prst="rect">
          <a:avLst/>
        </a:prstGeom>
        <a:solidFill>
          <a:schemeClr val="accent5">
            <a:hueOff val="-4827531"/>
            <a:satOff val="-12442"/>
            <a:lumOff val="-84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Implementation Steps</a:t>
          </a:r>
          <a:endParaRPr lang="en-US" sz="2600" kern="1200"/>
        </a:p>
      </dsp:txBody>
      <dsp:txXfrm>
        <a:off x="2691541" y="2297871"/>
        <a:ext cx="2444055" cy="1466433"/>
      </dsp:txXfrm>
    </dsp:sp>
    <dsp:sp modelId="{1A38CEB2-DA3D-CE40-B748-4D041E41C1FF}">
      <dsp:nvSpPr>
        <dsp:cNvPr id="0" name=""/>
        <dsp:cNvSpPr/>
      </dsp:nvSpPr>
      <dsp:spPr>
        <a:xfrm>
          <a:off x="5380002" y="2297871"/>
          <a:ext cx="2444055" cy="1466433"/>
        </a:xfrm>
        <a:prstGeom prst="rect">
          <a:avLst/>
        </a:prstGeom>
        <a:solidFill>
          <a:schemeClr val="accent5">
            <a:hueOff val="-5793037"/>
            <a:satOff val="-14931"/>
            <a:lumOff val="-100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Model Training &amp; Prediction</a:t>
          </a:r>
          <a:endParaRPr lang="en-US" sz="2600" kern="1200"/>
        </a:p>
      </dsp:txBody>
      <dsp:txXfrm>
        <a:off x="5380002" y="2297871"/>
        <a:ext cx="2444055" cy="1466433"/>
      </dsp:txXfrm>
    </dsp:sp>
    <dsp:sp modelId="{85DDD0D6-A89E-F14A-8A77-9FD93C0E5EAC}">
      <dsp:nvSpPr>
        <dsp:cNvPr id="0" name=""/>
        <dsp:cNvSpPr/>
      </dsp:nvSpPr>
      <dsp:spPr>
        <a:xfrm>
          <a:off x="8068463" y="2297871"/>
          <a:ext cx="2444055" cy="146643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baseline="0"/>
            <a:t>Conclusion &amp; Future Scope</a:t>
          </a:r>
          <a:br>
            <a:rPr lang="en-US" sz="2600" b="0" i="0" kern="1200" baseline="0"/>
          </a:br>
          <a:endParaRPr lang="en-US" sz="2600" kern="1200"/>
        </a:p>
      </dsp:txBody>
      <dsp:txXfrm>
        <a:off x="8068463" y="2297871"/>
        <a:ext cx="2444055" cy="14664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38AE9F-7BCD-472B-B565-DC5E065CC07C}">
      <dsp:nvSpPr>
        <dsp:cNvPr id="0" name=""/>
        <dsp:cNvSpPr/>
      </dsp:nvSpPr>
      <dsp:spPr>
        <a:xfrm>
          <a:off x="205509" y="828340"/>
          <a:ext cx="911674" cy="91167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663A63-2883-46F6-B0EE-04CED5878132}">
      <dsp:nvSpPr>
        <dsp:cNvPr id="0" name=""/>
        <dsp:cNvSpPr/>
      </dsp:nvSpPr>
      <dsp:spPr>
        <a:xfrm>
          <a:off x="396960" y="1019791"/>
          <a:ext cx="528770" cy="5287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0A8079-B177-40CA-A2DA-E4A7EFEA86CE}">
      <dsp:nvSpPr>
        <dsp:cNvPr id="0" name=""/>
        <dsp:cNvSpPr/>
      </dsp:nvSpPr>
      <dsp:spPr>
        <a:xfrm>
          <a:off x="1312541" y="828340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Lack of end-to-end automation in traditional data pipelines.</a:t>
          </a:r>
        </a:p>
      </dsp:txBody>
      <dsp:txXfrm>
        <a:off x="1312541" y="828340"/>
        <a:ext cx="2148945" cy="911674"/>
      </dsp:txXfrm>
    </dsp:sp>
    <dsp:sp modelId="{5074C99A-AB8E-4C5B-963E-150FAA2B4CEA}">
      <dsp:nvSpPr>
        <dsp:cNvPr id="0" name=""/>
        <dsp:cNvSpPr/>
      </dsp:nvSpPr>
      <dsp:spPr>
        <a:xfrm>
          <a:off x="3835925" y="828340"/>
          <a:ext cx="911674" cy="91167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3246A7-C5C6-45F3-934F-5CA8C2BD9EEB}">
      <dsp:nvSpPr>
        <dsp:cNvPr id="0" name=""/>
        <dsp:cNvSpPr/>
      </dsp:nvSpPr>
      <dsp:spPr>
        <a:xfrm>
          <a:off x="4027376" y="1019791"/>
          <a:ext cx="528770" cy="5287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BDE750-E6D5-4B56-B3BC-2EA8E3698819}">
      <dsp:nvSpPr>
        <dsp:cNvPr id="0" name=""/>
        <dsp:cNvSpPr/>
      </dsp:nvSpPr>
      <dsp:spPr>
        <a:xfrm>
          <a:off x="4942957" y="828340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Minimal integration of real-time monitoring with machine learning workflows.</a:t>
          </a:r>
        </a:p>
      </dsp:txBody>
      <dsp:txXfrm>
        <a:off x="4942957" y="828340"/>
        <a:ext cx="2148945" cy="911674"/>
      </dsp:txXfrm>
    </dsp:sp>
    <dsp:sp modelId="{3AD700EC-CDD2-425A-AF47-C4F065861F1B}">
      <dsp:nvSpPr>
        <dsp:cNvPr id="0" name=""/>
        <dsp:cNvSpPr/>
      </dsp:nvSpPr>
      <dsp:spPr>
        <a:xfrm>
          <a:off x="7466341" y="828340"/>
          <a:ext cx="911674" cy="91167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CBA255-BEB8-4C59-96A3-084B0E246917}">
      <dsp:nvSpPr>
        <dsp:cNvPr id="0" name=""/>
        <dsp:cNvSpPr/>
      </dsp:nvSpPr>
      <dsp:spPr>
        <a:xfrm>
          <a:off x="7657792" y="1019791"/>
          <a:ext cx="528770" cy="52877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42DDA9-A3F4-4945-8812-B8FBD764A70C}">
      <dsp:nvSpPr>
        <dsp:cNvPr id="0" name=""/>
        <dsp:cNvSpPr/>
      </dsp:nvSpPr>
      <dsp:spPr>
        <a:xfrm>
          <a:off x="8573374" y="828340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Inconsistent data preprocessing standards in existing systems.</a:t>
          </a:r>
        </a:p>
      </dsp:txBody>
      <dsp:txXfrm>
        <a:off x="8573374" y="828340"/>
        <a:ext cx="2148945" cy="911674"/>
      </dsp:txXfrm>
    </dsp:sp>
    <dsp:sp modelId="{2F86D9FD-0DC3-41EE-A1B3-D9097DB6D25D}">
      <dsp:nvSpPr>
        <dsp:cNvPr id="0" name=""/>
        <dsp:cNvSpPr/>
      </dsp:nvSpPr>
      <dsp:spPr>
        <a:xfrm>
          <a:off x="205509" y="2452790"/>
          <a:ext cx="911674" cy="91167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78C919-0F69-437B-A50A-B5441FBE9C0A}">
      <dsp:nvSpPr>
        <dsp:cNvPr id="0" name=""/>
        <dsp:cNvSpPr/>
      </dsp:nvSpPr>
      <dsp:spPr>
        <a:xfrm>
          <a:off x="396960" y="2644242"/>
          <a:ext cx="528770" cy="52877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5D29F4-4C96-4795-B88A-26FCE78601A7}">
      <dsp:nvSpPr>
        <dsp:cNvPr id="0" name=""/>
        <dsp:cNvSpPr/>
      </dsp:nvSpPr>
      <dsp:spPr>
        <a:xfrm>
          <a:off x="1312541" y="2452790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Underutilization of cloud-native tools like AWS Glue and SageMaker in academic and enterprise use cases.</a:t>
          </a:r>
        </a:p>
      </dsp:txBody>
      <dsp:txXfrm>
        <a:off x="1312541" y="2452790"/>
        <a:ext cx="2148945" cy="911674"/>
      </dsp:txXfrm>
    </dsp:sp>
    <dsp:sp modelId="{E8FF3328-4926-4814-92A6-F7E44FF03B9E}">
      <dsp:nvSpPr>
        <dsp:cNvPr id="0" name=""/>
        <dsp:cNvSpPr/>
      </dsp:nvSpPr>
      <dsp:spPr>
        <a:xfrm>
          <a:off x="3835925" y="2452790"/>
          <a:ext cx="911674" cy="91167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84349B-EAEA-483F-B050-BB38D596F8AD}">
      <dsp:nvSpPr>
        <dsp:cNvPr id="0" name=""/>
        <dsp:cNvSpPr/>
      </dsp:nvSpPr>
      <dsp:spPr>
        <a:xfrm>
          <a:off x="4027376" y="2644242"/>
          <a:ext cx="528770" cy="52877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C83399-88EF-4399-8A42-1B5C471D25BB}">
      <dsp:nvSpPr>
        <dsp:cNvPr id="0" name=""/>
        <dsp:cNvSpPr/>
      </dsp:nvSpPr>
      <dsp:spPr>
        <a:xfrm>
          <a:off x="4942957" y="2452790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Need for scalable, cost-effective solutions that ensure security and observability.</a:t>
          </a:r>
        </a:p>
      </dsp:txBody>
      <dsp:txXfrm>
        <a:off x="4942957" y="2452790"/>
        <a:ext cx="2148945" cy="9116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E080B8-2757-9549-994B-6B7DC1532F39}">
      <dsp:nvSpPr>
        <dsp:cNvPr id="0" name=""/>
        <dsp:cNvSpPr/>
      </dsp:nvSpPr>
      <dsp:spPr>
        <a:xfrm>
          <a:off x="0" y="336740"/>
          <a:ext cx="6666833" cy="153971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Manual data processing is time-consuming and prone to human error, leading to inefficiencies in workflow execution.</a:t>
          </a:r>
        </a:p>
      </dsp:txBody>
      <dsp:txXfrm>
        <a:off x="75163" y="411903"/>
        <a:ext cx="6516507" cy="1389393"/>
      </dsp:txXfrm>
    </dsp:sp>
    <dsp:sp modelId="{60FB9B94-0F04-F54F-A91D-7DAA86AACB54}">
      <dsp:nvSpPr>
        <dsp:cNvPr id="0" name=""/>
        <dsp:cNvSpPr/>
      </dsp:nvSpPr>
      <dsp:spPr>
        <a:xfrm>
          <a:off x="0" y="1957100"/>
          <a:ext cx="6666833" cy="1539719"/>
        </a:xfrm>
        <a:prstGeom prst="round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Inconsistent and inefficient data transformation and integration across diverse platforms hampers data usability.</a:t>
          </a:r>
        </a:p>
      </dsp:txBody>
      <dsp:txXfrm>
        <a:off x="75163" y="2032263"/>
        <a:ext cx="6516507" cy="1389393"/>
      </dsp:txXfrm>
    </dsp:sp>
    <dsp:sp modelId="{DB823EE9-9019-0541-8633-2E1D63703F78}">
      <dsp:nvSpPr>
        <dsp:cNvPr id="0" name=""/>
        <dsp:cNvSpPr/>
      </dsp:nvSpPr>
      <dsp:spPr>
        <a:xfrm>
          <a:off x="0" y="3577460"/>
          <a:ext cx="6666833" cy="1539719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Delayed insights and decision-making due to sluggish data handling and lack of real-time processing capabilities.</a:t>
          </a:r>
        </a:p>
      </dsp:txBody>
      <dsp:txXfrm>
        <a:off x="75163" y="3652623"/>
        <a:ext cx="6516507" cy="138939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34E973-BE7E-954A-BD9A-0287FE62C7A7}">
      <dsp:nvSpPr>
        <dsp:cNvPr id="0" name=""/>
        <dsp:cNvSpPr/>
      </dsp:nvSpPr>
      <dsp:spPr>
        <a:xfrm>
          <a:off x="915098" y="779066"/>
          <a:ext cx="727810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2A4BB4-59B0-B040-B7B2-9A619A1484D8}">
      <dsp:nvSpPr>
        <dsp:cNvPr id="0" name=""/>
        <dsp:cNvSpPr/>
      </dsp:nvSpPr>
      <dsp:spPr>
        <a:xfrm>
          <a:off x="1686578" y="717966"/>
          <a:ext cx="83698" cy="157206"/>
        </a:xfrm>
        <a:prstGeom prst="chevron">
          <a:avLst>
            <a:gd name="adj" fmla="val 9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0973B9-98C2-CD46-AC39-DC045D9BB01C}">
      <dsp:nvSpPr>
        <dsp:cNvPr id="0" name=""/>
        <dsp:cNvSpPr/>
      </dsp:nvSpPr>
      <dsp:spPr>
        <a:xfrm>
          <a:off x="470236" y="425216"/>
          <a:ext cx="707772" cy="70777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66" tIns="27466" rIns="27466" bIns="2746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1</a:t>
          </a:r>
        </a:p>
      </dsp:txBody>
      <dsp:txXfrm>
        <a:off x="573887" y="528867"/>
        <a:ext cx="500470" cy="500470"/>
      </dsp:txXfrm>
    </dsp:sp>
    <dsp:sp modelId="{E9615E89-D572-E843-B3FF-6F2F0A3D9D03}">
      <dsp:nvSpPr>
        <dsp:cNvPr id="0" name=""/>
        <dsp:cNvSpPr/>
      </dsp:nvSpPr>
      <dsp:spPr>
        <a:xfrm>
          <a:off x="5335" y="1298588"/>
          <a:ext cx="163757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174" tIns="165100" rIns="12917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Ingestion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AWS S3 is used to store raw heart disease-related data securely.</a:t>
          </a:r>
        </a:p>
      </dsp:txBody>
      <dsp:txXfrm>
        <a:off x="5335" y="1626103"/>
        <a:ext cx="1637573" cy="1638085"/>
      </dsp:txXfrm>
    </dsp:sp>
    <dsp:sp modelId="{5BFDB969-DC9B-7345-A987-39B4D0B3435D}">
      <dsp:nvSpPr>
        <dsp:cNvPr id="0" name=""/>
        <dsp:cNvSpPr/>
      </dsp:nvSpPr>
      <dsp:spPr>
        <a:xfrm>
          <a:off x="1824862" y="779066"/>
          <a:ext cx="1637573" cy="7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599C79-FAB1-7F47-8D70-A7083B51419F}">
      <dsp:nvSpPr>
        <dsp:cNvPr id="0" name=""/>
        <dsp:cNvSpPr/>
      </dsp:nvSpPr>
      <dsp:spPr>
        <a:xfrm>
          <a:off x="3506104" y="717966"/>
          <a:ext cx="83698" cy="157207"/>
        </a:xfrm>
        <a:prstGeom prst="chevron">
          <a:avLst>
            <a:gd name="adj" fmla="val 9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9A8234-4F16-DC4B-9337-4EF76BE43CC7}">
      <dsp:nvSpPr>
        <dsp:cNvPr id="0" name=""/>
        <dsp:cNvSpPr/>
      </dsp:nvSpPr>
      <dsp:spPr>
        <a:xfrm>
          <a:off x="2289762" y="425216"/>
          <a:ext cx="707772" cy="70777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66" tIns="27466" rIns="27466" bIns="2746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2</a:t>
          </a:r>
        </a:p>
      </dsp:txBody>
      <dsp:txXfrm>
        <a:off x="2393413" y="528867"/>
        <a:ext cx="500470" cy="500470"/>
      </dsp:txXfrm>
    </dsp:sp>
    <dsp:sp modelId="{E75B478D-83C8-EA49-A672-23219C479400}">
      <dsp:nvSpPr>
        <dsp:cNvPr id="0" name=""/>
        <dsp:cNvSpPr/>
      </dsp:nvSpPr>
      <dsp:spPr>
        <a:xfrm>
          <a:off x="1824862" y="1298588"/>
          <a:ext cx="163757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174" tIns="165100" rIns="12917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Cataloging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AWS Glue Crawlers automatically detect schema and prepare a catalog for transformation.</a:t>
          </a:r>
        </a:p>
      </dsp:txBody>
      <dsp:txXfrm>
        <a:off x="1824862" y="1626103"/>
        <a:ext cx="1637573" cy="1638085"/>
      </dsp:txXfrm>
    </dsp:sp>
    <dsp:sp modelId="{B951150A-267A-9642-A3E7-9753BB9A7A7C}">
      <dsp:nvSpPr>
        <dsp:cNvPr id="0" name=""/>
        <dsp:cNvSpPr/>
      </dsp:nvSpPr>
      <dsp:spPr>
        <a:xfrm>
          <a:off x="3644388" y="779066"/>
          <a:ext cx="1637573" cy="7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9F32CC-8EC8-A44B-9681-583E9F8F4468}">
      <dsp:nvSpPr>
        <dsp:cNvPr id="0" name=""/>
        <dsp:cNvSpPr/>
      </dsp:nvSpPr>
      <dsp:spPr>
        <a:xfrm>
          <a:off x="5325630" y="717966"/>
          <a:ext cx="83698" cy="157207"/>
        </a:xfrm>
        <a:prstGeom prst="chevron">
          <a:avLst>
            <a:gd name="adj" fmla="val 9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0F5980-BC2C-D54F-B518-1CA382A5A5AD}">
      <dsp:nvSpPr>
        <dsp:cNvPr id="0" name=""/>
        <dsp:cNvSpPr/>
      </dsp:nvSpPr>
      <dsp:spPr>
        <a:xfrm>
          <a:off x="4109288" y="425216"/>
          <a:ext cx="707772" cy="70777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66" tIns="27466" rIns="27466" bIns="2746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3</a:t>
          </a:r>
        </a:p>
      </dsp:txBody>
      <dsp:txXfrm>
        <a:off x="4212939" y="528867"/>
        <a:ext cx="500470" cy="500470"/>
      </dsp:txXfrm>
    </dsp:sp>
    <dsp:sp modelId="{48D6B36F-573A-9D41-9F74-8ED5FE071B9F}">
      <dsp:nvSpPr>
        <dsp:cNvPr id="0" name=""/>
        <dsp:cNvSpPr/>
      </dsp:nvSpPr>
      <dsp:spPr>
        <a:xfrm>
          <a:off x="3644388" y="1298588"/>
          <a:ext cx="163757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174" tIns="165100" rIns="12917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Transformation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AWS Glue ETL jobs clean, transform, and prepare the data for modeling.</a:t>
          </a:r>
        </a:p>
      </dsp:txBody>
      <dsp:txXfrm>
        <a:off x="3644388" y="1626103"/>
        <a:ext cx="1637573" cy="1638085"/>
      </dsp:txXfrm>
    </dsp:sp>
    <dsp:sp modelId="{AA30449E-DB69-0546-B00E-4AC94F410561}">
      <dsp:nvSpPr>
        <dsp:cNvPr id="0" name=""/>
        <dsp:cNvSpPr/>
      </dsp:nvSpPr>
      <dsp:spPr>
        <a:xfrm>
          <a:off x="5463914" y="779066"/>
          <a:ext cx="1637573" cy="7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299BBE-11BF-AB4C-93A9-32065FD362E8}">
      <dsp:nvSpPr>
        <dsp:cNvPr id="0" name=""/>
        <dsp:cNvSpPr/>
      </dsp:nvSpPr>
      <dsp:spPr>
        <a:xfrm>
          <a:off x="7145156" y="717966"/>
          <a:ext cx="83698" cy="157207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B82405-F196-114F-9A1B-5D44847F2584}">
      <dsp:nvSpPr>
        <dsp:cNvPr id="0" name=""/>
        <dsp:cNvSpPr/>
      </dsp:nvSpPr>
      <dsp:spPr>
        <a:xfrm>
          <a:off x="5928815" y="425216"/>
          <a:ext cx="707772" cy="70777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66" tIns="27466" rIns="27466" bIns="2746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4</a:t>
          </a:r>
        </a:p>
      </dsp:txBody>
      <dsp:txXfrm>
        <a:off x="6032466" y="528867"/>
        <a:ext cx="500470" cy="500470"/>
      </dsp:txXfrm>
    </dsp:sp>
    <dsp:sp modelId="{BB1E49E9-5CB8-CA4A-A170-0CF7462A167F}">
      <dsp:nvSpPr>
        <dsp:cNvPr id="0" name=""/>
        <dsp:cNvSpPr/>
      </dsp:nvSpPr>
      <dsp:spPr>
        <a:xfrm>
          <a:off x="5463914" y="1298588"/>
          <a:ext cx="163757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174" tIns="165100" rIns="12917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Training &amp; Evaluation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Vertex AI is used to train and evaluate machine learning models on the processed data.</a:t>
          </a:r>
        </a:p>
      </dsp:txBody>
      <dsp:txXfrm>
        <a:off x="5463914" y="1626103"/>
        <a:ext cx="1637573" cy="1638085"/>
      </dsp:txXfrm>
    </dsp:sp>
    <dsp:sp modelId="{471A3B72-A7C3-EA46-B698-740726FF6FA1}">
      <dsp:nvSpPr>
        <dsp:cNvPr id="0" name=""/>
        <dsp:cNvSpPr/>
      </dsp:nvSpPr>
      <dsp:spPr>
        <a:xfrm>
          <a:off x="7283440" y="779066"/>
          <a:ext cx="1637573" cy="7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DBC42F-EF33-CA45-AB89-52C3E949CEFB}">
      <dsp:nvSpPr>
        <dsp:cNvPr id="0" name=""/>
        <dsp:cNvSpPr/>
      </dsp:nvSpPr>
      <dsp:spPr>
        <a:xfrm>
          <a:off x="8964682" y="717966"/>
          <a:ext cx="83698" cy="157207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E36081-9D6A-8844-9A90-2E446D248188}">
      <dsp:nvSpPr>
        <dsp:cNvPr id="0" name=""/>
        <dsp:cNvSpPr/>
      </dsp:nvSpPr>
      <dsp:spPr>
        <a:xfrm>
          <a:off x="7748341" y="425216"/>
          <a:ext cx="707772" cy="70777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66" tIns="27466" rIns="27466" bIns="2746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5</a:t>
          </a:r>
        </a:p>
      </dsp:txBody>
      <dsp:txXfrm>
        <a:off x="7851992" y="528867"/>
        <a:ext cx="500470" cy="500470"/>
      </dsp:txXfrm>
    </dsp:sp>
    <dsp:sp modelId="{CD544E71-BFAC-A846-9809-685924E88182}">
      <dsp:nvSpPr>
        <dsp:cNvPr id="0" name=""/>
        <dsp:cNvSpPr/>
      </dsp:nvSpPr>
      <dsp:spPr>
        <a:xfrm>
          <a:off x="7283440" y="1298588"/>
          <a:ext cx="163757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174" tIns="165100" rIns="12917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Deployment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The trained model is deployed using Vertex AI endpoints for real-time inference.</a:t>
          </a:r>
        </a:p>
      </dsp:txBody>
      <dsp:txXfrm>
        <a:off x="7283440" y="1626103"/>
        <a:ext cx="1637573" cy="1638085"/>
      </dsp:txXfrm>
    </dsp:sp>
    <dsp:sp modelId="{C3377B71-D588-F948-BEF4-8260CCA586DC}">
      <dsp:nvSpPr>
        <dsp:cNvPr id="0" name=""/>
        <dsp:cNvSpPr/>
      </dsp:nvSpPr>
      <dsp:spPr>
        <a:xfrm>
          <a:off x="9102966" y="779066"/>
          <a:ext cx="818786" cy="7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86D378-50EC-824A-A37B-86C0121E183F}">
      <dsp:nvSpPr>
        <dsp:cNvPr id="0" name=""/>
        <dsp:cNvSpPr/>
      </dsp:nvSpPr>
      <dsp:spPr>
        <a:xfrm>
          <a:off x="9567867" y="425216"/>
          <a:ext cx="707772" cy="70777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66" tIns="27466" rIns="27466" bIns="27466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6</a:t>
          </a:r>
        </a:p>
      </dsp:txBody>
      <dsp:txXfrm>
        <a:off x="9671518" y="528867"/>
        <a:ext cx="500470" cy="500470"/>
      </dsp:txXfrm>
    </dsp:sp>
    <dsp:sp modelId="{0F8B9103-8038-064D-8C46-19B7C05F4BDF}">
      <dsp:nvSpPr>
        <dsp:cNvPr id="0" name=""/>
        <dsp:cNvSpPr/>
      </dsp:nvSpPr>
      <dsp:spPr>
        <a:xfrm>
          <a:off x="9102966" y="1298588"/>
          <a:ext cx="1637573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174" tIns="165100" rIns="12917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Dashboard Hosting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/>
            <a:t>An AWS EC2 instance hosts a </a:t>
          </a:r>
          <a:r>
            <a:rPr lang="en-IN" sz="1100" kern="1200" dirty="0" err="1"/>
            <a:t>Streamlit</a:t>
          </a:r>
          <a:r>
            <a:rPr lang="en-IN" sz="1100" kern="1200"/>
            <a:t> dashboard for heart disease prediction, allowing users to input data and receive real-time predictions.</a:t>
          </a:r>
          <a:endParaRPr lang="en-US" sz="1100" kern="1200" dirty="0"/>
        </a:p>
      </dsp:txBody>
      <dsp:txXfrm>
        <a:off x="9102966" y="1626103"/>
        <a:ext cx="1637573" cy="16380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4873F2-C2E0-F44A-9506-4AB45990986C}">
      <dsp:nvSpPr>
        <dsp:cNvPr id="0" name=""/>
        <dsp:cNvSpPr/>
      </dsp:nvSpPr>
      <dsp:spPr>
        <a:xfrm>
          <a:off x="3040792" y="870618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7014" y="912848"/>
        <a:ext cx="34897" cy="6979"/>
      </dsp:txXfrm>
    </dsp:sp>
    <dsp:sp modelId="{40DC51F7-07B6-0C49-8144-6EDDF017C391}">
      <dsp:nvSpPr>
        <dsp:cNvPr id="0" name=""/>
        <dsp:cNvSpPr/>
      </dsp:nvSpPr>
      <dsp:spPr>
        <a:xfrm>
          <a:off x="8061" y="5979"/>
          <a:ext cx="3034531" cy="182071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Data Ingestion (AWS S3):</a:t>
          </a:r>
        </a:p>
      </dsp:txBody>
      <dsp:txXfrm>
        <a:off x="8061" y="5979"/>
        <a:ext cx="3034531" cy="1820718"/>
      </dsp:txXfrm>
    </dsp:sp>
    <dsp:sp modelId="{502925D1-39DF-F944-8714-1C1DDA6FB24F}">
      <dsp:nvSpPr>
        <dsp:cNvPr id="0" name=""/>
        <dsp:cNvSpPr/>
      </dsp:nvSpPr>
      <dsp:spPr>
        <a:xfrm>
          <a:off x="6773265" y="870618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89488" y="912848"/>
        <a:ext cx="34897" cy="6979"/>
      </dsp:txXfrm>
    </dsp:sp>
    <dsp:sp modelId="{30146D65-245A-F843-9341-ECDDB4BEB49F}">
      <dsp:nvSpPr>
        <dsp:cNvPr id="0" name=""/>
        <dsp:cNvSpPr/>
      </dsp:nvSpPr>
      <dsp:spPr>
        <a:xfrm>
          <a:off x="3740534" y="5979"/>
          <a:ext cx="3034531" cy="1820718"/>
        </a:xfrm>
        <a:prstGeom prst="rect">
          <a:avLst/>
        </a:prstGeom>
        <a:gradFill rotWithShape="0">
          <a:gsLst>
            <a:gs pos="0">
              <a:schemeClr val="accent5">
                <a:hueOff val="-1351709"/>
                <a:satOff val="-3484"/>
                <a:lumOff val="-235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351709"/>
                <a:satOff val="-3484"/>
                <a:lumOff val="-235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351709"/>
                <a:satOff val="-3484"/>
                <a:lumOff val="-235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Raw health data (CSV, JSON, etc.) is uploaded to S3 buckets which act as the centralized storage layer for the project.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Data Cataloging (AWS Glue Crawler):</a:t>
          </a:r>
        </a:p>
      </dsp:txBody>
      <dsp:txXfrm>
        <a:off x="3740534" y="5979"/>
        <a:ext cx="3034531" cy="1820718"/>
      </dsp:txXfrm>
    </dsp:sp>
    <dsp:sp modelId="{82051E1D-6421-A649-82F7-0E14EE63184D}">
      <dsp:nvSpPr>
        <dsp:cNvPr id="0" name=""/>
        <dsp:cNvSpPr/>
      </dsp:nvSpPr>
      <dsp:spPr>
        <a:xfrm>
          <a:off x="1525326" y="1824897"/>
          <a:ext cx="7464946" cy="667342"/>
        </a:xfrm>
        <a:custGeom>
          <a:avLst/>
          <a:gdLst/>
          <a:ahLst/>
          <a:cxnLst/>
          <a:rect l="0" t="0" r="0" b="0"/>
          <a:pathLst>
            <a:path>
              <a:moveTo>
                <a:pt x="7464946" y="0"/>
              </a:moveTo>
              <a:lnTo>
                <a:pt x="7464946" y="350771"/>
              </a:lnTo>
              <a:lnTo>
                <a:pt x="0" y="350771"/>
              </a:lnTo>
              <a:lnTo>
                <a:pt x="0" y="667342"/>
              </a:lnTo>
            </a:path>
          </a:pathLst>
        </a:custGeom>
        <a:noFill/>
        <a:ln w="635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70362" y="2155079"/>
        <a:ext cx="374875" cy="6979"/>
      </dsp:txXfrm>
    </dsp:sp>
    <dsp:sp modelId="{B09C208F-BAAB-EB42-B1A8-9DD69B6897AD}">
      <dsp:nvSpPr>
        <dsp:cNvPr id="0" name=""/>
        <dsp:cNvSpPr/>
      </dsp:nvSpPr>
      <dsp:spPr>
        <a:xfrm>
          <a:off x="7473007" y="5979"/>
          <a:ext cx="3034531" cy="1820718"/>
        </a:xfrm>
        <a:prstGeom prst="rect">
          <a:avLst/>
        </a:prstGeom>
        <a:gradFill rotWithShape="0">
          <a:gsLst>
            <a:gs pos="0">
              <a:schemeClr val="accent5">
                <a:hueOff val="-2703417"/>
                <a:satOff val="-6968"/>
                <a:lumOff val="-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703417"/>
                <a:satOff val="-6968"/>
                <a:lumOff val="-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703417"/>
                <a:satOff val="-6968"/>
                <a:lumOff val="-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Glue Crawlers scan the S3 bucket and automatically catalog the dataset, creating a metadata table in the AWS Glue Data Catalog.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Data Transformation (AWS Glue ETL):</a:t>
          </a:r>
        </a:p>
      </dsp:txBody>
      <dsp:txXfrm>
        <a:off x="7473007" y="5979"/>
        <a:ext cx="3034531" cy="1820718"/>
      </dsp:txXfrm>
    </dsp:sp>
    <dsp:sp modelId="{8E1CE4B3-BB98-A642-8CA4-B5CBA392BB28}">
      <dsp:nvSpPr>
        <dsp:cNvPr id="0" name=""/>
        <dsp:cNvSpPr/>
      </dsp:nvSpPr>
      <dsp:spPr>
        <a:xfrm>
          <a:off x="3040792" y="3389279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7014" y="3431509"/>
        <a:ext cx="34897" cy="6979"/>
      </dsp:txXfrm>
    </dsp:sp>
    <dsp:sp modelId="{CE109EDA-35EA-554F-990D-69F469D51E93}">
      <dsp:nvSpPr>
        <dsp:cNvPr id="0" name=""/>
        <dsp:cNvSpPr/>
      </dsp:nvSpPr>
      <dsp:spPr>
        <a:xfrm>
          <a:off x="8061" y="2524640"/>
          <a:ext cx="3034531" cy="1820718"/>
        </a:xfrm>
        <a:prstGeom prst="rect">
          <a:avLst/>
        </a:prstGeom>
        <a:gradFill rotWithShape="0">
          <a:gsLst>
            <a:gs pos="0">
              <a:schemeClr val="accent5">
                <a:hueOff val="-4055126"/>
                <a:satOff val="-10451"/>
                <a:lumOff val="-705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055126"/>
                <a:satOff val="-10451"/>
                <a:lumOff val="-705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055126"/>
                <a:satOff val="-10451"/>
                <a:lumOff val="-705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Glue ETL jobs are used to clean, normalize, and transform the data into a format suitable for machine learning.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Model Development (Amazon SageMaker):</a:t>
          </a:r>
        </a:p>
      </dsp:txBody>
      <dsp:txXfrm>
        <a:off x="8061" y="2524640"/>
        <a:ext cx="3034531" cy="1820718"/>
      </dsp:txXfrm>
    </dsp:sp>
    <dsp:sp modelId="{B47C147C-FE8D-B84E-B33A-D41C8A3C7C5C}">
      <dsp:nvSpPr>
        <dsp:cNvPr id="0" name=""/>
        <dsp:cNvSpPr/>
      </dsp:nvSpPr>
      <dsp:spPr>
        <a:xfrm>
          <a:off x="6773265" y="3389279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89488" y="3431509"/>
        <a:ext cx="34897" cy="6979"/>
      </dsp:txXfrm>
    </dsp:sp>
    <dsp:sp modelId="{A7BB5A1A-B169-E547-AF75-068E623CB73A}">
      <dsp:nvSpPr>
        <dsp:cNvPr id="0" name=""/>
        <dsp:cNvSpPr/>
      </dsp:nvSpPr>
      <dsp:spPr>
        <a:xfrm>
          <a:off x="3740534" y="2524640"/>
          <a:ext cx="3034531" cy="1820718"/>
        </a:xfrm>
        <a:prstGeom prst="rect">
          <a:avLst/>
        </a:prstGeom>
        <a:gradFill rotWithShape="0">
          <a:gsLst>
            <a:gs pos="0">
              <a:schemeClr val="accent5">
                <a:hueOff val="-5406834"/>
                <a:satOff val="-13935"/>
                <a:lumOff val="-941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406834"/>
                <a:satOff val="-13935"/>
                <a:lumOff val="-941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406834"/>
                <a:satOff val="-13935"/>
                <a:lumOff val="-941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/>
            <a:t>Using </a:t>
          </a:r>
          <a:r>
            <a:rPr lang="en-IN" sz="1300" b="1" kern="1200" dirty="0"/>
            <a:t>Vertex AI</a:t>
          </a:r>
          <a:r>
            <a:rPr lang="en-IN" sz="1300" kern="1200" dirty="0"/>
            <a:t>, machine learning models are trained on the processed data to predict heart disease risks. The predictions are then visualized through a </a:t>
          </a:r>
          <a:r>
            <a:rPr lang="en-IN" sz="1300" b="1" kern="1200" dirty="0" err="1"/>
            <a:t>Streamlit</a:t>
          </a:r>
          <a:r>
            <a:rPr lang="en-IN" sz="1300" kern="1200" dirty="0"/>
            <a:t> app hosted on an </a:t>
          </a:r>
          <a:r>
            <a:rPr lang="en-IN" sz="1300" b="1" kern="1200" dirty="0"/>
            <a:t>EC2</a:t>
          </a:r>
          <a:r>
            <a:rPr lang="en-IN" sz="1300" kern="1200" dirty="0"/>
            <a:t> instance, where users can interact with the model and view results in real-time.</a:t>
          </a:r>
          <a:endParaRPr lang="en-US" sz="1300" kern="1200" dirty="0"/>
        </a:p>
      </dsp:txBody>
      <dsp:txXfrm>
        <a:off x="3740534" y="2524640"/>
        <a:ext cx="3034531" cy="1820718"/>
      </dsp:txXfrm>
    </dsp:sp>
    <dsp:sp modelId="{B2C35856-66A1-1F42-8E0E-48D627F434BA}">
      <dsp:nvSpPr>
        <dsp:cNvPr id="0" name=""/>
        <dsp:cNvSpPr/>
      </dsp:nvSpPr>
      <dsp:spPr>
        <a:xfrm>
          <a:off x="7473007" y="2524640"/>
          <a:ext cx="3034531" cy="1820718"/>
        </a:xfrm>
        <a:prstGeom prst="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 user-friendly Streamlit dashboard, hosted on an EC2 instance, visualizes prediction results by calling the SageMaker model endpoint in real time.</a:t>
          </a:r>
        </a:p>
      </dsp:txBody>
      <dsp:txXfrm>
        <a:off x="7473007" y="2524640"/>
        <a:ext cx="3034531" cy="1820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4/20/25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993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4/20/25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8849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4/20/25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04639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4/20/25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8810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4/20/25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93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4/20/25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5532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4/20/25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5247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4/20/25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4/20/25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772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4/20/25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3505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4/20/25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63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4/20/25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99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10.1109/ICST59744.2023.10460788" TargetMode="External"/><Relationship Id="rId2" Type="http://schemas.openxmlformats.org/officeDocument/2006/relationships/hyperlink" Target="10.1109/ICCT57144.2023.1007617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10.1109/ICCT57144.2023.10055902" TargetMode="External"/><Relationship Id="rId5" Type="http://schemas.openxmlformats.org/officeDocument/2006/relationships/hyperlink" Target="10.1109/UEMCON59035.2023.10315997" TargetMode="External"/><Relationship Id="rId4" Type="http://schemas.openxmlformats.org/officeDocument/2006/relationships/hyperlink" Target="10.1109/TEMSCON-ASPAC59527.2023.10531380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ky pastel colour gradient">
            <a:extLst>
              <a:ext uri="{FF2B5EF4-FFF2-40B4-BE49-F238E27FC236}">
                <a16:creationId xmlns:a16="http://schemas.microsoft.com/office/drawing/2014/main" id="{191814B9-4684-E1F2-F74C-F621BE23A0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98" b="7898"/>
          <a:stretch/>
        </p:blipFill>
        <p:spPr>
          <a:xfrm>
            <a:off x="-120770" y="0"/>
            <a:ext cx="12312770" cy="6881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EBB7ED-8440-3B18-AA62-548542EEF7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5230" y="1371600"/>
            <a:ext cx="5555778" cy="2933952"/>
          </a:xfrm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End-To-End Data Pipeline For Heart Disease Prediction Using AWS  </a:t>
            </a:r>
            <a:b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867330-F585-9EF2-66EE-ACEF33AD38EF}"/>
              </a:ext>
            </a:extLst>
          </p:cNvPr>
          <p:cNvSpPr txBox="1"/>
          <p:nvPr/>
        </p:nvSpPr>
        <p:spPr>
          <a:xfrm>
            <a:off x="7395713" y="4704537"/>
            <a:ext cx="42996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Akshay Kumar (RA2412033010021)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Akshay Ladha (RA2412033010035)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Ritesh Kumar Verma (RA2412033010024)</a:t>
            </a:r>
          </a:p>
          <a:p>
            <a:endParaRPr lang="en-US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AD89DBB6-C99B-01BD-E2BD-5015E6C68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598" y="3884787"/>
            <a:ext cx="4916477" cy="2237718"/>
          </a:xfrm>
        </p:spPr>
        <p:txBody>
          <a:bodyPr>
            <a:normAutofit/>
          </a:bodyPr>
          <a:lstStyle/>
          <a:p>
            <a:r>
              <a:rPr lang="en-US" sz="2800" b="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</a:t>
            </a:r>
          </a:p>
          <a:p>
            <a:r>
              <a:rPr lang="en-IN" sz="2800" b="0" i="0" cap="non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Dr. Prabakeran S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946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049D3-BA45-3B38-8C95-E92A2330E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0ADAE-CAE2-E2B2-9660-194A96131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of screenshot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A5BAB1-4644-58B0-C1E4-00BC2244BD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019" r="37241"/>
          <a:stretch/>
        </p:blipFill>
        <p:spPr>
          <a:xfrm>
            <a:off x="276215" y="1690688"/>
            <a:ext cx="6298757" cy="49133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7B7A7E-33A7-6D00-DD39-3338C28711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2884" t="-356" r="-1680" b="356"/>
          <a:stretch/>
        </p:blipFill>
        <p:spPr>
          <a:xfrm>
            <a:off x="6763657" y="1136440"/>
            <a:ext cx="5428343" cy="546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54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395A-5764-E53E-4247-6E2812D90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Outcome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207286F-5728-5513-7EE0-2B5300163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91970"/>
            <a:ext cx="9724031" cy="4337380"/>
          </a:xfrm>
        </p:spPr>
        <p:txBody>
          <a:bodyPr anchor="ctr">
            <a:noAutofit/>
          </a:bodyPr>
          <a:lstStyle/>
          <a:p>
            <a:r>
              <a:rPr lang="en-US" sz="1700" dirty="0"/>
              <a:t>Successfully built an end-to-end automated machine learning pipeline using AWS services for heart disease prediction.</a:t>
            </a:r>
          </a:p>
          <a:p>
            <a:endParaRPr lang="en-US" sz="1700" dirty="0"/>
          </a:p>
          <a:p>
            <a:r>
              <a:rPr lang="en-US" sz="1700" dirty="0"/>
              <a:t>Raw health data is automatically ingested, cleaned, and transformed using S3 and Glue without manual intervention.</a:t>
            </a:r>
          </a:p>
          <a:p>
            <a:endParaRPr lang="en-US" sz="1700" dirty="0"/>
          </a:p>
          <a:p>
            <a:r>
              <a:rPr lang="en-US" sz="1700" dirty="0"/>
              <a:t> Machine learning model is trained and deployed using Amazon </a:t>
            </a:r>
            <a:r>
              <a:rPr lang="en-US" sz="1700" dirty="0" err="1"/>
              <a:t>SageMaker</a:t>
            </a:r>
            <a:r>
              <a:rPr lang="en-US" sz="1700" dirty="0"/>
              <a:t> for real-time prediction.</a:t>
            </a:r>
          </a:p>
          <a:p>
            <a:endParaRPr lang="en-US" sz="1700" dirty="0"/>
          </a:p>
          <a:p>
            <a:r>
              <a:rPr lang="en-US" sz="1700" dirty="0" err="1"/>
              <a:t>Streamlit</a:t>
            </a:r>
            <a:r>
              <a:rPr lang="en-US" sz="1700" dirty="0"/>
              <a:t> dashboard hosted on EC2 allows users to interactively input health data and receive instant predictions.</a:t>
            </a:r>
          </a:p>
          <a:p>
            <a:pPr marL="0" indent="0">
              <a:buNone/>
            </a:pPr>
            <a:endParaRPr lang="en-US" sz="1700" dirty="0"/>
          </a:p>
          <a:p>
            <a:r>
              <a:rPr lang="en-US" sz="1700" dirty="0"/>
              <a:t> Scalable and secure architecture that can handle large volumes of health data and extend to other prediction use cases.</a:t>
            </a:r>
          </a:p>
        </p:txBody>
      </p:sp>
    </p:spTree>
    <p:extLst>
      <p:ext uri="{BB962C8B-B14F-4D97-AF65-F5344CB8AC3E}">
        <p14:creationId xmlns:p14="http://schemas.microsoft.com/office/powerpoint/2010/main" val="1547327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: Shape 73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F53184-2A8E-1D99-B9B7-C087B757F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4038600" cy="5431376"/>
          </a:xfrm>
        </p:spPr>
        <p:txBody>
          <a:bodyPr>
            <a:normAutofit/>
          </a:bodyPr>
          <a:lstStyle/>
          <a:p>
            <a:r>
              <a:rPr lang="en-US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23E1C-C0BD-D36C-80BC-481C3A685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13313"/>
            <a:ext cx="5511704" cy="5431376"/>
          </a:xfrm>
        </p:spPr>
        <p:txBody>
          <a:bodyPr anchor="ctr">
            <a:normAutofit/>
          </a:bodyPr>
          <a:lstStyle/>
          <a:p>
            <a:r>
              <a:rPr lang="en-US" sz="1900" dirty="0"/>
              <a:t>Neural Networks vs Machine Learning Methods</a:t>
            </a:r>
          </a:p>
          <a:p>
            <a:pPr marL="0" indent="0">
              <a:buNone/>
            </a:pPr>
            <a:r>
              <a:rPr lang="en-US" sz="1900" dirty="0"/>
              <a:t>DOI: </a:t>
            </a:r>
            <a:r>
              <a:rPr lang="en-US" sz="1900" dirty="0">
                <a:hlinkClick r:id="rId2"/>
              </a:rPr>
              <a:t>10.1109/ICCT57144.2023.10076174</a:t>
            </a:r>
            <a:endParaRPr lang="en-US" sz="1900" dirty="0"/>
          </a:p>
          <a:p>
            <a:r>
              <a:rPr lang="en-US" sz="1900" dirty="0"/>
              <a:t>Valvular Heart Disease with CNN-Based Residual Network</a:t>
            </a:r>
          </a:p>
          <a:p>
            <a:pPr marL="0" indent="0">
              <a:buNone/>
            </a:pPr>
            <a:r>
              <a:rPr lang="en-US" sz="1900" dirty="0"/>
              <a:t>DOI: </a:t>
            </a:r>
            <a:r>
              <a:rPr lang="en-US" sz="1900" dirty="0">
                <a:hlinkClick r:id="rId3"/>
              </a:rPr>
              <a:t>10.1109/ICST59744.2023.10460788</a:t>
            </a:r>
            <a:endParaRPr lang="en-US" sz="1900" dirty="0"/>
          </a:p>
          <a:p>
            <a:r>
              <a:rPr lang="en-US" sz="1900" dirty="0"/>
              <a:t>Machine Learning for Heart Disease Prediction</a:t>
            </a:r>
          </a:p>
          <a:p>
            <a:pPr marL="0" indent="0">
              <a:buNone/>
            </a:pPr>
            <a:r>
              <a:rPr lang="en-US" sz="1900" dirty="0"/>
              <a:t>DOI:</a:t>
            </a:r>
            <a:r>
              <a:rPr lang="en-US" sz="1900" dirty="0">
                <a:hlinkClick r:id="rId4"/>
              </a:rPr>
              <a:t>10.1109/TEMSCONASPAC59527.2023.10531380</a:t>
            </a:r>
            <a:endParaRPr lang="en-US" sz="1900" dirty="0"/>
          </a:p>
          <a:p>
            <a:r>
              <a:rPr lang="en-US" sz="1900" dirty="0"/>
              <a:t>Ensemble Methods for Heart Disease Prediction</a:t>
            </a:r>
          </a:p>
          <a:p>
            <a:pPr marL="0" indent="0">
              <a:buNone/>
            </a:pPr>
            <a:r>
              <a:rPr lang="en-US" sz="1900" dirty="0"/>
              <a:t>DOI: </a:t>
            </a:r>
            <a:r>
              <a:rPr lang="en-US" sz="1900" dirty="0">
                <a:hlinkClick r:id="rId5"/>
              </a:rPr>
              <a:t>10.1109/UEMCON59035.2023.10315997</a:t>
            </a:r>
            <a:endParaRPr lang="en-US" sz="1900" dirty="0"/>
          </a:p>
          <a:p>
            <a:r>
              <a:rPr lang="en-US" sz="1900" dirty="0"/>
              <a:t>Machine Learning and Deep Learning for Heart Disease</a:t>
            </a:r>
          </a:p>
          <a:p>
            <a:pPr marL="0" indent="0">
              <a:buNone/>
            </a:pPr>
            <a:r>
              <a:rPr lang="en-US" sz="1900" dirty="0"/>
              <a:t>DOI: </a:t>
            </a:r>
            <a:r>
              <a:rPr lang="en-US" sz="1900" dirty="0">
                <a:hlinkClick r:id="rId6"/>
              </a:rPr>
              <a:t>10.1109/ICCT57144.2023.10055902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75577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97BD04-A30F-862E-A9AC-4C1C14241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2698272"/>
            <a:ext cx="5260868" cy="14614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  <a:b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sz="40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1" name="Graphic 20" descr="Handshake">
            <a:extLst>
              <a:ext uri="{FF2B5EF4-FFF2-40B4-BE49-F238E27FC236}">
                <a16:creationId xmlns:a16="http://schemas.microsoft.com/office/drawing/2014/main" id="{D40D9BBE-C6CE-BF35-7862-84E0D7DEC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07576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>
            <a:extLst>
              <a:ext uri="{FF2B5EF4-FFF2-40B4-BE49-F238E27FC236}">
                <a16:creationId xmlns:a16="http://schemas.microsoft.com/office/drawing/2014/main" id="{AAB25934-4E58-5B15-C88E-B4E6837DC1F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6E9ACD-E7BE-C60D-91EE-4774567B7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Contents</a:t>
            </a:r>
          </a:p>
        </p:txBody>
      </p:sp>
      <p:graphicFrame>
        <p:nvGraphicFramePr>
          <p:cNvPr id="45" name="Rectangle 1">
            <a:extLst>
              <a:ext uri="{FF2B5EF4-FFF2-40B4-BE49-F238E27FC236}">
                <a16:creationId xmlns:a16="http://schemas.microsoft.com/office/drawing/2014/main" id="{EA3A849B-B8F3-3489-574E-D5F85E5FAC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37773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5375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Literature Review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667026"/>
              </p:ext>
            </p:extLst>
          </p:nvPr>
        </p:nvGraphicFramePr>
        <p:xfrm>
          <a:off x="554577" y="1966293"/>
          <a:ext cx="11082847" cy="44521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84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40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294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808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1687">
                <a:tc>
                  <a:txBody>
                    <a:bodyPr/>
                    <a:lstStyle/>
                    <a:p>
                      <a:r>
                        <a:rPr lang="en-IN" sz="1300"/>
                        <a:t>S.No.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Paper Title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Abstract Summary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Research Gap</a:t>
                      </a:r>
                    </a:p>
                  </a:txBody>
                  <a:tcPr marL="121202" marR="121202" marT="60601" marB="6060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7698">
                <a:tc>
                  <a:txBody>
                    <a:bodyPr/>
                    <a:lstStyle/>
                    <a:p>
                      <a:r>
                        <a:rPr lang="en-IN" sz="1300"/>
                        <a:t>1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Neural Networks vs Machine Learning Methods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Compares Logistic Regression, Decision Trees, SVM, and Neural Networks for heart disease prediction using standard patient datasets.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Limited focus on ensemble strategies and hybrid deep learning; lacks real-time deployment evaluation.</a:t>
                      </a:r>
                    </a:p>
                  </a:txBody>
                  <a:tcPr marL="121202" marR="121202" marT="60601" marB="6060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5694">
                <a:tc>
                  <a:txBody>
                    <a:bodyPr/>
                    <a:lstStyle/>
                    <a:p>
                      <a:r>
                        <a:rPr lang="en-IN" sz="1300"/>
                        <a:t>2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Valvular Heart Disease with CNN-Based Residual Network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Uses PCG signals to train a CNN-based residual model, achieving 90.04% accuracy for valvular heart disease detection.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No benchmarking with other signal-processing models or cross-validation on diverse datasets.</a:t>
                      </a:r>
                    </a:p>
                  </a:txBody>
                  <a:tcPr marL="121202" marR="121202" marT="60601" marB="6060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5694">
                <a:tc>
                  <a:txBody>
                    <a:bodyPr/>
                    <a:lstStyle/>
                    <a:p>
                      <a:r>
                        <a:rPr lang="en-IN" sz="1300"/>
                        <a:t>3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Machine Learning for Heart Disease Prediction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Applies various machine learning algorithms to structured patient health data for early diagnosis of heart disease.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Lacks integration with wearable sensor data or real-time health monitoring scenarios.</a:t>
                      </a:r>
                    </a:p>
                  </a:txBody>
                  <a:tcPr marL="121202" marR="121202" marT="60601" marB="6060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5694">
                <a:tc>
                  <a:txBody>
                    <a:bodyPr/>
                    <a:lstStyle/>
                    <a:p>
                      <a:r>
                        <a:rPr lang="en-IN" sz="1300"/>
                        <a:t>4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Ensemble Methods for Heart Disease Prediction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Evaluates ensemble learning models like bagging and boosting using various data mining tools for accurate prediction.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Insufficient analysis of model interpretability and clinical deployment constraints.</a:t>
                      </a:r>
                    </a:p>
                  </a:txBody>
                  <a:tcPr marL="121202" marR="121202" marT="60601" marB="6060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5694">
                <a:tc>
                  <a:txBody>
                    <a:bodyPr/>
                    <a:lstStyle/>
                    <a:p>
                      <a:r>
                        <a:rPr lang="en-IN" sz="1300"/>
                        <a:t>5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Machine Learning and Deep Learning for Heart Disease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Presents ML and DNN techniques aimed at improving diagnostic accuracy in predicting heart disease using historical health data.</a:t>
                      </a:r>
                    </a:p>
                  </a:txBody>
                  <a:tcPr marL="121202" marR="121202" marT="60601" marB="60601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No consideration of federated or privacy-preserving learning frameworks in healthcare environments.</a:t>
                      </a:r>
                    </a:p>
                  </a:txBody>
                  <a:tcPr marL="121202" marR="121202" marT="60601" marB="6060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ECA0B4-7F3A-F8C4-5B05-A81A100C5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Research gap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9096C53A-3905-5CE5-B586-F509065245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9967738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2344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2D5C4-68AE-F8CA-834A-B32537B1F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Problem Statement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C12993F-E228-5648-FAEF-DD4D2221CE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673274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6191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B876AA-DC3E-167D-C146-4B25CAA2B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Proposed Methodology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93698F96-645D-89B9-4E48-DC67F7BF22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9106407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39156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151D2-E280-225D-4A57-A585B9298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Proposed  Architecture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B7BBCBD-BCB8-757E-5066-1C7B42CE4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291092"/>
            <a:ext cx="10905066" cy="355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96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F40F3861-9371-FD00-6260-C7CEA5184F6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5833" b="98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9" name="Rectangle 98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C23E6C-2C92-5F78-F9A8-E8602454C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Module </a:t>
            </a:r>
            <a:r>
              <a:rPr lang="en-US" dirty="0" err="1"/>
              <a:t>Explaination</a:t>
            </a:r>
            <a:endParaRPr lang="en-US" dirty="0"/>
          </a:p>
        </p:txBody>
      </p:sp>
      <p:graphicFrame>
        <p:nvGraphicFramePr>
          <p:cNvPr id="94" name="Content Placeholder 2">
            <a:extLst>
              <a:ext uri="{FF2B5EF4-FFF2-40B4-BE49-F238E27FC236}">
                <a16:creationId xmlns:a16="http://schemas.microsoft.com/office/drawing/2014/main" id="{0EF7FB08-22A8-F216-2DDA-4A2D9FEAF9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85721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9411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4FAAC-3DFD-DBC0-982C-3B2D381CE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53"/>
            <a:ext cx="2775857" cy="1505290"/>
          </a:xfrm>
        </p:spPr>
        <p:txBody>
          <a:bodyPr>
            <a:normAutofit/>
          </a:bodyPr>
          <a:lstStyle/>
          <a:p>
            <a:r>
              <a:rPr lang="en-US" dirty="0"/>
              <a:t>Sample of </a:t>
            </a:r>
            <a:br>
              <a:rPr lang="en-US" dirty="0"/>
            </a:br>
            <a:r>
              <a:rPr lang="en-US" dirty="0"/>
              <a:t>screenshot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A72A32A-0448-3437-201D-69A9F51E63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6286" y="166916"/>
            <a:ext cx="7994960" cy="32620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9B599A-51A4-36D4-61DB-AEC2EFEC0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285" y="3894305"/>
            <a:ext cx="8245109" cy="254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8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416</TotalTime>
  <Words>812</Words>
  <Application>Microsoft Macintosh PowerPoint</Application>
  <PresentationFormat>Widescreen</PresentationFormat>
  <Paragraphs>106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2013 - 2022 Theme</vt:lpstr>
      <vt:lpstr>End-To-End Data Pipeline For Heart Disease Prediction Using AWS   </vt:lpstr>
      <vt:lpstr>Contents</vt:lpstr>
      <vt:lpstr>Literature Review</vt:lpstr>
      <vt:lpstr>Research gap</vt:lpstr>
      <vt:lpstr>Problem Statement</vt:lpstr>
      <vt:lpstr>Proposed Methodology</vt:lpstr>
      <vt:lpstr>Proposed  Architecture</vt:lpstr>
      <vt:lpstr>Module Explaination</vt:lpstr>
      <vt:lpstr>Sample of  screenshot</vt:lpstr>
      <vt:lpstr>Sample of screenshot</vt:lpstr>
      <vt:lpstr>Outcome</vt:lpstr>
      <vt:lpstr>Reference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KANKANA HAZRA (RA2412033010025)</dc:creator>
  <cp:lastModifiedBy>AKSHAY LADHA (RA2412033010035)</cp:lastModifiedBy>
  <cp:revision>10</cp:revision>
  <dcterms:created xsi:type="dcterms:W3CDTF">2025-04-18T05:35:51Z</dcterms:created>
  <dcterms:modified xsi:type="dcterms:W3CDTF">2025-04-20T16:50:35Z</dcterms:modified>
</cp:coreProperties>
</file>

<file path=docProps/thumbnail.jpeg>
</file>